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12192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5E4CE-54AA-5126-7266-5A70F8E0295F}" v="53" dt="2022-02-08T01:34:02.697"/>
    <p1510:client id="{6FA1F309-E39C-59C0-6B38-D51C01EC3570}" v="66" dt="2022-02-08T01:54:18.1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Chun Hang Fan" userId="fab89a85-d289-44b6-95a0-7bdc8ce25437" providerId="ADAL" clId="{CE8D27D5-1DDF-4227-9383-5C81B97EB7A7}"/>
    <pc:docChg chg="undo custSel delSld modSld">
      <pc:chgData name="Rachel Chun Hang Fan" userId="fab89a85-d289-44b6-95a0-7bdc8ce25437" providerId="ADAL" clId="{CE8D27D5-1DDF-4227-9383-5C81B97EB7A7}" dt="2022-02-07T09:20:58.059" v="731" actId="1035"/>
      <pc:docMkLst>
        <pc:docMk/>
      </pc:docMkLst>
      <pc:sldChg chg="modSp">
        <pc:chgData name="Rachel Chun Hang Fan" userId="fab89a85-d289-44b6-95a0-7bdc8ce25437" providerId="ADAL" clId="{CE8D27D5-1DDF-4227-9383-5C81B97EB7A7}" dt="2022-02-07T09:19:39.662" v="703" actId="20577"/>
        <pc:sldMkLst>
          <pc:docMk/>
          <pc:sldMk cId="0" sldId="261"/>
        </pc:sldMkLst>
        <pc:spChg chg="mod">
          <ac:chgData name="Rachel Chun Hang Fan" userId="fab89a85-d289-44b6-95a0-7bdc8ce25437" providerId="ADAL" clId="{CE8D27D5-1DDF-4227-9383-5C81B97EB7A7}" dt="2022-02-07T09:19:39.662" v="703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">
        <pc:chgData name="Rachel Chun Hang Fan" userId="fab89a85-d289-44b6-95a0-7bdc8ce25437" providerId="ADAL" clId="{CE8D27D5-1DDF-4227-9383-5C81B97EB7A7}" dt="2022-02-07T09:02:31.336" v="24" actId="2710"/>
        <pc:sldMkLst>
          <pc:docMk/>
          <pc:sldMk cId="0" sldId="263"/>
        </pc:sldMkLst>
        <pc:spChg chg="mod">
          <ac:chgData name="Rachel Chun Hang Fan" userId="fab89a85-d289-44b6-95a0-7bdc8ce25437" providerId="ADAL" clId="{CE8D27D5-1DDF-4227-9383-5C81B97EB7A7}" dt="2022-02-07T09:02:31.336" v="24" actId="2710"/>
          <ac:spMkLst>
            <pc:docMk/>
            <pc:sldMk cId="0" sldId="263"/>
            <ac:spMk id="4" creationId="{00000000-0000-0000-0000-000000000000}"/>
          </ac:spMkLst>
        </pc:spChg>
      </pc:sldChg>
      <pc:sldChg chg="del">
        <pc:chgData name="Rachel Chun Hang Fan" userId="fab89a85-d289-44b6-95a0-7bdc8ce25437" providerId="ADAL" clId="{CE8D27D5-1DDF-4227-9383-5C81B97EB7A7}" dt="2022-02-07T09:19:55.889" v="704" actId="2696"/>
        <pc:sldMkLst>
          <pc:docMk/>
          <pc:sldMk cId="0" sldId="264"/>
        </pc:sldMkLst>
      </pc:sldChg>
      <pc:sldChg chg="addSp delSp modSp">
        <pc:chgData name="Rachel Chun Hang Fan" userId="fab89a85-d289-44b6-95a0-7bdc8ce25437" providerId="ADAL" clId="{CE8D27D5-1DDF-4227-9383-5C81B97EB7A7}" dt="2022-02-07T09:20:17.977" v="711" actId="14100"/>
        <pc:sldMkLst>
          <pc:docMk/>
          <pc:sldMk cId="0" sldId="265"/>
        </pc:sldMkLst>
        <pc:spChg chg="mod">
          <ac:chgData name="Rachel Chun Hang Fan" userId="fab89a85-d289-44b6-95a0-7bdc8ce25437" providerId="ADAL" clId="{CE8D27D5-1DDF-4227-9383-5C81B97EB7A7}" dt="2022-02-07T09:20:17.977" v="711" actId="14100"/>
          <ac:spMkLst>
            <pc:docMk/>
            <pc:sldMk cId="0" sldId="265"/>
            <ac:spMk id="2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20:04.431" v="706" actId="207"/>
          <ac:spMkLst>
            <pc:docMk/>
            <pc:sldMk cId="0" sldId="265"/>
            <ac:spMk id="4" creationId="{00000000-0000-0000-0000-000000000000}"/>
          </ac:spMkLst>
        </pc:spChg>
        <pc:picChg chg="del">
          <ac:chgData name="Rachel Chun Hang Fan" userId="fab89a85-d289-44b6-95a0-7bdc8ce25437" providerId="ADAL" clId="{CE8D27D5-1DDF-4227-9383-5C81B97EB7A7}" dt="2022-02-07T09:02:56.173" v="25" actId="478"/>
          <ac:picMkLst>
            <pc:docMk/>
            <pc:sldMk cId="0" sldId="265"/>
            <ac:picMk id="3" creationId="{00000000-0000-0000-0000-000000000000}"/>
          </ac:picMkLst>
        </pc:picChg>
        <pc:picChg chg="add mod">
          <ac:chgData name="Rachel Chun Hang Fan" userId="fab89a85-d289-44b6-95a0-7bdc8ce25437" providerId="ADAL" clId="{CE8D27D5-1DDF-4227-9383-5C81B97EB7A7}" dt="2022-02-07T09:03:12.915" v="30" actId="1076"/>
          <ac:picMkLst>
            <pc:docMk/>
            <pc:sldMk cId="0" sldId="265"/>
            <ac:picMk id="5" creationId="{453FF362-533B-4D8D-9C4B-3D2C56CB8FA3}"/>
          </ac:picMkLst>
        </pc:picChg>
      </pc:sldChg>
      <pc:sldChg chg="addSp delSp modSp">
        <pc:chgData name="Rachel Chun Hang Fan" userId="fab89a85-d289-44b6-95a0-7bdc8ce25437" providerId="ADAL" clId="{CE8D27D5-1DDF-4227-9383-5C81B97EB7A7}" dt="2022-02-07T09:17:58.269" v="663" actId="1076"/>
        <pc:sldMkLst>
          <pc:docMk/>
          <pc:sldMk cId="0" sldId="268"/>
        </pc:sldMkLst>
        <pc:spChg chg="mod">
          <ac:chgData name="Rachel Chun Hang Fan" userId="fab89a85-d289-44b6-95a0-7bdc8ce25437" providerId="ADAL" clId="{CE8D27D5-1DDF-4227-9383-5C81B97EB7A7}" dt="2022-02-07T09:13:24.277" v="381"/>
          <ac:spMkLst>
            <pc:docMk/>
            <pc:sldMk cId="0" sldId="268"/>
            <ac:spMk id="2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2:15.638" v="311" actId="1076"/>
          <ac:spMkLst>
            <pc:docMk/>
            <pc:sldMk cId="0" sldId="268"/>
            <ac:spMk id="6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6:11.377" v="555" actId="1076"/>
          <ac:spMkLst>
            <pc:docMk/>
            <pc:sldMk cId="0" sldId="268"/>
            <ac:spMk id="10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2:15.638" v="311" actId="1076"/>
          <ac:spMkLst>
            <pc:docMk/>
            <pc:sldMk cId="0" sldId="268"/>
            <ac:spMk id="14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7:07.069" v="660" actId="20577"/>
          <ac:spMkLst>
            <pc:docMk/>
            <pc:sldMk cId="0" sldId="268"/>
            <ac:spMk id="18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2:15.638" v="311" actId="1076"/>
          <ac:spMkLst>
            <pc:docMk/>
            <pc:sldMk cId="0" sldId="268"/>
            <ac:spMk id="22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4:32.578" v="403" actId="207"/>
          <ac:spMkLst>
            <pc:docMk/>
            <pc:sldMk cId="0" sldId="268"/>
            <ac:spMk id="26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4:14.747" v="398" actId="1076"/>
          <ac:spMkLst>
            <pc:docMk/>
            <pc:sldMk cId="0" sldId="268"/>
            <ac:spMk id="30" creationId="{00000000-0000-0000-0000-000000000000}"/>
          </ac:spMkLst>
        </pc:spChg>
        <pc:spChg chg="del">
          <ac:chgData name="Rachel Chun Hang Fan" userId="fab89a85-d289-44b6-95a0-7bdc8ce25437" providerId="ADAL" clId="{CE8D27D5-1DDF-4227-9383-5C81B97EB7A7}" dt="2022-02-07T09:06:31.911" v="102" actId="478"/>
          <ac:spMkLst>
            <pc:docMk/>
            <pc:sldMk cId="0" sldId="268"/>
            <ac:spMk id="34" creationId="{00000000-0000-0000-0000-000000000000}"/>
          </ac:spMkLst>
        </pc:spChg>
        <pc:spChg chg="del topLvl">
          <ac:chgData name="Rachel Chun Hang Fan" userId="fab89a85-d289-44b6-95a0-7bdc8ce25437" providerId="ADAL" clId="{CE8D27D5-1DDF-4227-9383-5C81B97EB7A7}" dt="2022-02-07T09:17:55.379" v="662" actId="478"/>
          <ac:spMkLst>
            <pc:docMk/>
            <pc:sldMk cId="0" sldId="268"/>
            <ac:spMk id="35" creationId="{00000000-0000-0000-0000-000000000000}"/>
          </ac:spMkLst>
        </pc:spChg>
        <pc:spChg chg="del">
          <ac:chgData name="Rachel Chun Hang Fan" userId="fab89a85-d289-44b6-95a0-7bdc8ce25437" providerId="ADAL" clId="{CE8D27D5-1DDF-4227-9383-5C81B97EB7A7}" dt="2022-02-07T09:06:27.574" v="101" actId="478"/>
          <ac:spMkLst>
            <pc:docMk/>
            <pc:sldMk cId="0" sldId="268"/>
            <ac:spMk id="36" creationId="{00000000-0000-0000-0000-000000000000}"/>
          </ac:spMkLst>
        </pc:spChg>
        <pc:spChg chg="add mod">
          <ac:chgData name="Rachel Chun Hang Fan" userId="fab89a85-d289-44b6-95a0-7bdc8ce25437" providerId="ADAL" clId="{CE8D27D5-1DDF-4227-9383-5C81B97EB7A7}" dt="2022-02-07T09:12:25.147" v="312"/>
          <ac:spMkLst>
            <pc:docMk/>
            <pc:sldMk cId="0" sldId="268"/>
            <ac:spMk id="43" creationId="{7570E07D-1B0D-4B23-B958-E23C94412869}"/>
          </ac:spMkLst>
        </pc:spChg>
        <pc:spChg chg="add mod">
          <ac:chgData name="Rachel Chun Hang Fan" userId="fab89a85-d289-44b6-95a0-7bdc8ce25437" providerId="ADAL" clId="{CE8D27D5-1DDF-4227-9383-5C81B97EB7A7}" dt="2022-02-07T09:12:15.638" v="311" actId="1076"/>
          <ac:spMkLst>
            <pc:docMk/>
            <pc:sldMk cId="0" sldId="268"/>
            <ac:spMk id="44" creationId="{349CDE22-1D9D-4127-BA73-83C6D79B4730}"/>
          </ac:spMkLst>
        </pc:spChg>
        <pc:grpChg chg="del">
          <ac:chgData name="Rachel Chun Hang Fan" userId="fab89a85-d289-44b6-95a0-7bdc8ce25437" providerId="ADAL" clId="{CE8D27D5-1DDF-4227-9383-5C81B97EB7A7}" dt="2022-02-07T09:06:08.908" v="98" actId="478"/>
          <ac:grpSpMkLst>
            <pc:docMk/>
            <pc:sldMk cId="0" sldId="268"/>
            <ac:grpSpMk id="3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7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11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15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19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23" creationId="{00000000-0000-0000-0000-000000000000}"/>
          </ac:grpSpMkLst>
        </pc:grpChg>
        <pc:grpChg chg="mod">
          <ac:chgData name="Rachel Chun Hang Fan" userId="fab89a85-d289-44b6-95a0-7bdc8ce25437" providerId="ADAL" clId="{CE8D27D5-1DDF-4227-9383-5C81B97EB7A7}" dt="2022-02-07T09:14:12.363" v="397" actId="1076"/>
          <ac:grpSpMkLst>
            <pc:docMk/>
            <pc:sldMk cId="0" sldId="268"/>
            <ac:grpSpMk id="27" creationId="{00000000-0000-0000-0000-000000000000}"/>
          </ac:grpSpMkLst>
        </pc:grpChg>
        <pc:grpChg chg="del mod">
          <ac:chgData name="Rachel Chun Hang Fan" userId="fab89a85-d289-44b6-95a0-7bdc8ce25437" providerId="ADAL" clId="{CE8D27D5-1DDF-4227-9383-5C81B97EB7A7}" dt="2022-02-07T09:17:55.379" v="662" actId="478"/>
          <ac:grpSpMkLst>
            <pc:docMk/>
            <pc:sldMk cId="0" sldId="268"/>
            <ac:grpSpMk id="32" creationId="{00000000-0000-0000-0000-000000000000}"/>
          </ac:grpSpMkLst>
        </pc:grpChg>
        <pc:grpChg chg="add 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37" creationId="{C6C19924-3443-4B0C-AEBD-DCC8150C8CC0}"/>
          </ac:grpSpMkLst>
        </pc:grpChg>
        <pc:grpChg chg="add mod">
          <ac:chgData name="Rachel Chun Hang Fan" userId="fab89a85-d289-44b6-95a0-7bdc8ce25437" providerId="ADAL" clId="{CE8D27D5-1DDF-4227-9383-5C81B97EB7A7}" dt="2022-02-07T09:12:15.638" v="311" actId="1076"/>
          <ac:grpSpMkLst>
            <pc:docMk/>
            <pc:sldMk cId="0" sldId="268"/>
            <ac:grpSpMk id="40" creationId="{91FC12E6-8642-409B-A4ED-3B70D8EC066E}"/>
          </ac:grpSpMkLst>
        </pc:grpChg>
        <pc:picChg chg="mod topLvl">
          <ac:chgData name="Rachel Chun Hang Fan" userId="fab89a85-d289-44b6-95a0-7bdc8ce25437" providerId="ADAL" clId="{CE8D27D5-1DDF-4227-9383-5C81B97EB7A7}" dt="2022-02-07T09:17:58.269" v="663" actId="1076"/>
          <ac:picMkLst>
            <pc:docMk/>
            <pc:sldMk cId="0" sldId="268"/>
            <ac:picMk id="33" creationId="{00000000-0000-0000-0000-000000000000}"/>
          </ac:picMkLst>
        </pc:picChg>
      </pc:sldChg>
      <pc:sldChg chg="modSp">
        <pc:chgData name="Rachel Chun Hang Fan" userId="fab89a85-d289-44b6-95a0-7bdc8ce25437" providerId="ADAL" clId="{CE8D27D5-1DDF-4227-9383-5C81B97EB7A7}" dt="2022-02-07T09:20:58.059" v="731" actId="1035"/>
        <pc:sldMkLst>
          <pc:docMk/>
          <pc:sldMk cId="0" sldId="269"/>
        </pc:sldMkLst>
        <pc:spChg chg="mod">
          <ac:chgData name="Rachel Chun Hang Fan" userId="fab89a85-d289-44b6-95a0-7bdc8ce25437" providerId="ADAL" clId="{CE8D27D5-1DDF-4227-9383-5C81B97EB7A7}" dt="2022-02-07T09:20:58.059" v="731" actId="1035"/>
          <ac:spMkLst>
            <pc:docMk/>
            <pc:sldMk cId="0" sldId="269"/>
            <ac:spMk id="2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15:21.287" v="445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Rachel Chun Hang Fan" userId="fab89a85-d289-44b6-95a0-7bdc8ce25437" providerId="ADAL" clId="{CE8D27D5-1DDF-4227-9383-5C81B97EB7A7}" dt="2022-02-07T09:20:47.436" v="727" actId="20577"/>
          <ac:spMkLst>
            <pc:docMk/>
            <pc:sldMk cId="0" sldId="269"/>
            <ac:spMk id="5" creationId="{00000000-0000-0000-0000-000000000000}"/>
          </ac:spMkLst>
        </pc:spChg>
      </pc:sldChg>
      <pc:sldChg chg="addSp modSp">
        <pc:chgData name="Rachel Chun Hang Fan" userId="fab89a85-d289-44b6-95a0-7bdc8ce25437" providerId="ADAL" clId="{CE8D27D5-1DDF-4227-9383-5C81B97EB7A7}" dt="2022-02-07T09:10:21.418" v="284" actId="1076"/>
        <pc:sldMkLst>
          <pc:docMk/>
          <pc:sldMk cId="0" sldId="271"/>
        </pc:sldMkLst>
        <pc:spChg chg="add mod">
          <ac:chgData name="Rachel Chun Hang Fan" userId="fab89a85-d289-44b6-95a0-7bdc8ce25437" providerId="ADAL" clId="{CE8D27D5-1DDF-4227-9383-5C81B97EB7A7}" dt="2022-02-07T09:10:21.418" v="284" actId="1076"/>
          <ac:spMkLst>
            <pc:docMk/>
            <pc:sldMk cId="0" sldId="271"/>
            <ac:spMk id="4" creationId="{18D2C1E2-C382-447F-9324-F8A95EFEB571}"/>
          </ac:spMkLst>
        </pc:spChg>
        <pc:graphicFrameChg chg="mod modGraphic">
          <ac:chgData name="Rachel Chun Hang Fan" userId="fab89a85-d289-44b6-95a0-7bdc8ce25437" providerId="ADAL" clId="{CE8D27D5-1DDF-4227-9383-5C81B97EB7A7}" dt="2022-02-07T09:09:26.279" v="277" actId="20577"/>
          <ac:graphicFrameMkLst>
            <pc:docMk/>
            <pc:sldMk cId="0" sldId="271"/>
            <ac:graphicFrameMk id="3" creationId="{00000000-0000-0000-0000-000000000000}"/>
          </ac:graphicFrameMkLst>
        </pc:graphicFrameChg>
      </pc:sldChg>
    </pc:docChg>
  </pc:docChgLst>
  <pc:docChgLst>
    <pc:chgData name="Rachel Chun Hang Fan (A00)" userId="S::rachel.fan@hklss.hk::fab89a85-d289-44b6-95a0-7bdc8ce25437" providerId="AD" clId="Web-{6FA1F309-E39C-59C0-6B38-D51C01EC3570}"/>
    <pc:docChg chg="modSld">
      <pc:chgData name="Rachel Chun Hang Fan (A00)" userId="S::rachel.fan@hklss.hk::fab89a85-d289-44b6-95a0-7bdc8ce25437" providerId="AD" clId="Web-{6FA1F309-E39C-59C0-6B38-D51C01EC3570}" dt="2022-02-08T01:54:14.744" v="16"/>
      <pc:docMkLst>
        <pc:docMk/>
      </pc:docMkLst>
      <pc:sldChg chg="modSp">
        <pc:chgData name="Rachel Chun Hang Fan (A00)" userId="S::rachel.fan@hklss.hk::fab89a85-d289-44b6-95a0-7bdc8ce25437" providerId="AD" clId="Web-{6FA1F309-E39C-59C0-6B38-D51C01EC3570}" dt="2022-02-08T01:53:58.775" v="10" actId="1076"/>
        <pc:sldMkLst>
          <pc:docMk/>
          <pc:sldMk cId="0" sldId="268"/>
        </pc:sldMkLst>
        <pc:spChg chg="mod ord">
          <ac:chgData name="Rachel Chun Hang Fan (A00)" userId="S::rachel.fan@hklss.hk::fab89a85-d289-44b6-95a0-7bdc8ce25437" providerId="AD" clId="Web-{6FA1F309-E39C-59C0-6B38-D51C01EC3570}" dt="2022-02-08T01:35:24.395" v="9" actId="1076"/>
          <ac:spMkLst>
            <pc:docMk/>
            <pc:sldMk cId="0" sldId="268"/>
            <ac:spMk id="22" creationId="{00000000-0000-0000-0000-000000000000}"/>
          </ac:spMkLst>
        </pc:spChg>
        <pc:spChg chg="ord">
          <ac:chgData name="Rachel Chun Hang Fan (A00)" userId="S::rachel.fan@hklss.hk::fab89a85-d289-44b6-95a0-7bdc8ce25437" providerId="AD" clId="Web-{6FA1F309-E39C-59C0-6B38-D51C01EC3570}" dt="2022-02-08T01:34:46.051" v="1"/>
          <ac:spMkLst>
            <pc:docMk/>
            <pc:sldMk cId="0" sldId="268"/>
            <ac:spMk id="24" creationId="{00000000-0000-0000-0000-000000000000}"/>
          </ac:spMkLst>
        </pc:spChg>
        <pc:spChg chg="mod">
          <ac:chgData name="Rachel Chun Hang Fan (A00)" userId="S::rachel.fan@hklss.hk::fab89a85-d289-44b6-95a0-7bdc8ce25437" providerId="AD" clId="Web-{6FA1F309-E39C-59C0-6B38-D51C01EC3570}" dt="2022-02-08T01:53:58.775" v="10" actId="107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Rachel Chun Hang Fan (A00)" userId="S::rachel.fan@hklss.hk::fab89a85-d289-44b6-95a0-7bdc8ce25437" providerId="AD" clId="Web-{6FA1F309-E39C-59C0-6B38-D51C01EC3570}" dt="2022-02-08T01:35:20.473" v="8" actId="1076"/>
          <ac:spMkLst>
            <pc:docMk/>
            <pc:sldMk cId="0" sldId="268"/>
            <ac:spMk id="30" creationId="{00000000-0000-0000-0000-000000000000}"/>
          </ac:spMkLst>
        </pc:spChg>
      </pc:sldChg>
      <pc:sldChg chg="modSp">
        <pc:chgData name="Rachel Chun Hang Fan (A00)" userId="S::rachel.fan@hklss.hk::fab89a85-d289-44b6-95a0-7bdc8ce25437" providerId="AD" clId="Web-{6FA1F309-E39C-59C0-6B38-D51C01EC3570}" dt="2022-02-08T01:54:14.744" v="16"/>
        <pc:sldMkLst>
          <pc:docMk/>
          <pc:sldMk cId="0" sldId="271"/>
        </pc:sldMkLst>
        <pc:graphicFrameChg chg="mod modGraphic">
          <ac:chgData name="Rachel Chun Hang Fan (A00)" userId="S::rachel.fan@hklss.hk::fab89a85-d289-44b6-95a0-7bdc8ce25437" providerId="AD" clId="Web-{6FA1F309-E39C-59C0-6B38-D51C01EC3570}" dt="2022-02-08T01:54:14.744" v="16"/>
          <ac:graphicFrameMkLst>
            <pc:docMk/>
            <pc:sldMk cId="0" sldId="271"/>
            <ac:graphicFrameMk id="3" creationId="{00000000-0000-0000-0000-000000000000}"/>
          </ac:graphicFrameMkLst>
        </pc:graphicFrameChg>
      </pc:sldChg>
    </pc:docChg>
  </pc:docChgLst>
  <pc:docChgLst>
    <pc:chgData name="Rachel Chun Hang Fan (A00)" userId="S::rachel.fan@hklss.hk::fab89a85-d289-44b6-95a0-7bdc8ce25437" providerId="AD" clId="Web-{57A5E4CE-54AA-5126-7266-5A70F8E0295F}"/>
    <pc:docChg chg="modSld">
      <pc:chgData name="Rachel Chun Hang Fan (A00)" userId="S::rachel.fan@hklss.hk::fab89a85-d289-44b6-95a0-7bdc8ce25437" providerId="AD" clId="Web-{57A5E4CE-54AA-5126-7266-5A70F8E0295F}" dt="2022-02-08T01:34:02.697" v="36"/>
      <pc:docMkLst>
        <pc:docMk/>
      </pc:docMkLst>
      <pc:sldChg chg="addSp delSp modSp">
        <pc:chgData name="Rachel Chun Hang Fan (A00)" userId="S::rachel.fan@hklss.hk::fab89a85-d289-44b6-95a0-7bdc8ce25437" providerId="AD" clId="Web-{57A5E4CE-54AA-5126-7266-5A70F8E0295F}" dt="2022-02-08T01:34:02.697" v="36"/>
        <pc:sldMkLst>
          <pc:docMk/>
          <pc:sldMk cId="0" sldId="268"/>
        </pc:sldMkLst>
        <pc:spChg chg="mod">
          <ac:chgData name="Rachel Chun Hang Fan (A00)" userId="S::rachel.fan@hklss.hk::fab89a85-d289-44b6-95a0-7bdc8ce25437" providerId="AD" clId="Web-{57A5E4CE-54AA-5126-7266-5A70F8E0295F}" dt="2022-02-08T01:33:04.305" v="24" actId="1076"/>
          <ac:spMkLst>
            <pc:docMk/>
            <pc:sldMk cId="0" sldId="268"/>
            <ac:spMk id="18" creationId="{00000000-0000-0000-0000-000000000000}"/>
          </ac:spMkLst>
        </pc:spChg>
        <pc:spChg chg="mod">
          <ac:chgData name="Rachel Chun Hang Fan (A00)" userId="S::rachel.fan@hklss.hk::fab89a85-d289-44b6-95a0-7bdc8ce25437" providerId="AD" clId="Web-{57A5E4CE-54AA-5126-7266-5A70F8E0295F}" dt="2022-02-08T01:32:17.648" v="14" actId="1076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Rachel Chun Hang Fan (A00)" userId="S::rachel.fan@hklss.hk::fab89a85-d289-44b6-95a0-7bdc8ce25437" providerId="AD" clId="Web-{57A5E4CE-54AA-5126-7266-5A70F8E0295F}" dt="2022-02-08T01:34:02.697" v="36"/>
          <ac:spMkLst>
            <pc:docMk/>
            <pc:sldMk cId="0" sldId="268"/>
            <ac:spMk id="24" creationId="{00000000-0000-0000-0000-000000000000}"/>
          </ac:spMkLst>
        </pc:spChg>
        <pc:spChg chg="del mod topLvl">
          <ac:chgData name="Rachel Chun Hang Fan (A00)" userId="S::rachel.fan@hklss.hk::fab89a85-d289-44b6-95a0-7bdc8ce25437" providerId="AD" clId="Web-{57A5E4CE-54AA-5126-7266-5A70F8E0295F}" dt="2022-02-08T01:34:02.697" v="36"/>
          <ac:spMkLst>
            <pc:docMk/>
            <pc:sldMk cId="0" sldId="268"/>
            <ac:spMk id="25" creationId="{00000000-0000-0000-0000-000000000000}"/>
          </ac:spMkLst>
        </pc:spChg>
        <pc:spChg chg="mod">
          <ac:chgData name="Rachel Chun Hang Fan (A00)" userId="S::rachel.fan@hklss.hk::fab89a85-d289-44b6-95a0-7bdc8ce25437" providerId="AD" clId="Web-{57A5E4CE-54AA-5126-7266-5A70F8E0295F}" dt="2022-02-08T01:33:00.321" v="23" actId="107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Rachel Chun Hang Fan (A00)" userId="S::rachel.fan@hklss.hk::fab89a85-d289-44b6-95a0-7bdc8ce25437" providerId="AD" clId="Web-{57A5E4CE-54AA-5126-7266-5A70F8E0295F}" dt="2022-02-08T01:32:19.086" v="15" actId="1076"/>
          <ac:spMkLst>
            <pc:docMk/>
            <pc:sldMk cId="0" sldId="268"/>
            <ac:spMk id="43" creationId="{7570E07D-1B0D-4B23-B958-E23C94412869}"/>
          </ac:spMkLst>
        </pc:spChg>
        <pc:grpChg chg="add del mod">
          <ac:chgData name="Rachel Chun Hang Fan (A00)" userId="S::rachel.fan@hklss.hk::fab89a85-d289-44b6-95a0-7bdc8ce25437" providerId="AD" clId="Web-{57A5E4CE-54AA-5126-7266-5A70F8E0295F}" dt="2022-02-08T01:34:02.697" v="36"/>
          <ac:grpSpMkLst>
            <pc:docMk/>
            <pc:sldMk cId="0" sldId="268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2715-7DFB-4D80-B808-2CB4ED7F0A06}" type="datetimeFigureOut">
              <a:rPr lang="zh-HK" altLang="en-US" smtClean="0"/>
              <a:t>7/2/2022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C3B63-4E22-47EA-A68E-CF809A8532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9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C3B63-4E22-47EA-A68E-CF809A85328E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7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54296" y="3119627"/>
            <a:ext cx="7538084" cy="2463165"/>
          </a:xfrm>
          <a:custGeom>
            <a:avLst/>
            <a:gdLst/>
            <a:ahLst/>
            <a:cxnLst/>
            <a:rect l="l" t="t" r="r" b="b"/>
            <a:pathLst>
              <a:path w="7538084" h="2463165">
                <a:moveTo>
                  <a:pt x="7537704" y="0"/>
                </a:moveTo>
                <a:lnTo>
                  <a:pt x="0" y="0"/>
                </a:lnTo>
                <a:lnTo>
                  <a:pt x="0" y="2462784"/>
                </a:lnTo>
                <a:lnTo>
                  <a:pt x="7537704" y="2462784"/>
                </a:lnTo>
                <a:lnTo>
                  <a:pt x="7537704" y="0"/>
                </a:lnTo>
                <a:close/>
              </a:path>
            </a:pathLst>
          </a:custGeom>
          <a:solidFill>
            <a:srgbClr val="00000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10734" y="4641341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812">
            <a:solidFill>
              <a:srgbClr val="959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3119627"/>
            <a:ext cx="12192000" cy="246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4085" y="2097481"/>
            <a:ext cx="10323829" cy="3681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cebook.com/hkLutheranSocialService" TargetMode="External"/><Relationship Id="rId5" Type="http://schemas.openxmlformats.org/officeDocument/2006/relationships/hyperlink" Target="http://hklss.hk/" TargetMode="External"/><Relationship Id="rId4" Type="http://schemas.openxmlformats.org/officeDocument/2006/relationships/hyperlink" Target="mailto:info@hklss.h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07007" y="4474464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53"/>
              <a:ext cx="12188951" cy="68579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" y="0"/>
              <a:ext cx="12190475" cy="6723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4914899"/>
              <a:ext cx="12189460" cy="1943100"/>
            </a:xfrm>
            <a:custGeom>
              <a:avLst/>
              <a:gdLst/>
              <a:ahLst/>
              <a:cxnLst/>
              <a:rect l="l" t="t" r="r" b="b"/>
              <a:pathLst>
                <a:path w="12189460" h="1943100">
                  <a:moveTo>
                    <a:pt x="12188952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12188952" y="19431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5227" y="5281980"/>
            <a:ext cx="6958330" cy="10972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216150">
              <a:lnSpc>
                <a:spcPts val="4000"/>
              </a:lnSpc>
              <a:spcBef>
                <a:spcPts val="595"/>
              </a:spcBef>
            </a:pPr>
            <a:r>
              <a:rPr sz="3700" spc="-60">
                <a:solidFill>
                  <a:srgbClr val="FFFFFF"/>
                </a:solidFill>
              </a:rPr>
              <a:t>Internship</a:t>
            </a:r>
            <a:r>
              <a:rPr sz="3700" spc="-110">
                <a:solidFill>
                  <a:srgbClr val="FFFFFF"/>
                </a:solidFill>
              </a:rPr>
              <a:t> </a:t>
            </a:r>
            <a:r>
              <a:rPr sz="3700" spc="-70">
                <a:solidFill>
                  <a:srgbClr val="FFFFFF"/>
                </a:solidFill>
              </a:rPr>
              <a:t>Programme</a:t>
            </a:r>
            <a:r>
              <a:rPr sz="3700" spc="-125">
                <a:solidFill>
                  <a:srgbClr val="FFFFFF"/>
                </a:solidFill>
              </a:rPr>
              <a:t> </a:t>
            </a:r>
            <a:r>
              <a:rPr sz="3700" spc="-70">
                <a:solidFill>
                  <a:srgbClr val="FFFFFF"/>
                </a:solidFill>
              </a:rPr>
              <a:t>for </a:t>
            </a:r>
            <a:r>
              <a:rPr sz="3700" spc="-819">
                <a:solidFill>
                  <a:srgbClr val="FFFFFF"/>
                </a:solidFill>
              </a:rPr>
              <a:t> </a:t>
            </a:r>
            <a:r>
              <a:rPr sz="3700" spc="-40">
                <a:solidFill>
                  <a:srgbClr val="FFFFFF"/>
                </a:solidFill>
              </a:rPr>
              <a:t>Hong</a:t>
            </a:r>
            <a:r>
              <a:rPr sz="3700" spc="-120">
                <a:solidFill>
                  <a:srgbClr val="FFFFFF"/>
                </a:solidFill>
              </a:rPr>
              <a:t> </a:t>
            </a:r>
            <a:r>
              <a:rPr sz="3700" spc="-60">
                <a:solidFill>
                  <a:srgbClr val="FFFFFF"/>
                </a:solidFill>
              </a:rPr>
              <a:t>Kong</a:t>
            </a:r>
            <a:r>
              <a:rPr sz="3700" spc="-110">
                <a:solidFill>
                  <a:srgbClr val="FFFFFF"/>
                </a:solidFill>
              </a:rPr>
              <a:t> </a:t>
            </a:r>
            <a:r>
              <a:rPr sz="3700" spc="-45">
                <a:solidFill>
                  <a:srgbClr val="FFFFFF"/>
                </a:solidFill>
              </a:rPr>
              <a:t>Higher</a:t>
            </a:r>
            <a:r>
              <a:rPr sz="3700" spc="-114">
                <a:solidFill>
                  <a:srgbClr val="FFFFFF"/>
                </a:solidFill>
              </a:rPr>
              <a:t> </a:t>
            </a:r>
            <a:r>
              <a:rPr sz="3700" spc="-60">
                <a:solidFill>
                  <a:srgbClr val="FFFFFF"/>
                </a:solidFill>
              </a:rPr>
              <a:t>Education</a:t>
            </a:r>
            <a:r>
              <a:rPr sz="3700" spc="-120">
                <a:solidFill>
                  <a:srgbClr val="FFFFFF"/>
                </a:solidFill>
              </a:rPr>
              <a:t> </a:t>
            </a:r>
            <a:r>
              <a:rPr sz="3700" spc="-55">
                <a:solidFill>
                  <a:srgbClr val="FFFFFF"/>
                </a:solidFill>
              </a:rPr>
              <a:t>Students</a:t>
            </a:r>
            <a:endParaRPr sz="3700"/>
          </a:p>
        </p:txBody>
      </p:sp>
      <p:sp>
        <p:nvSpPr>
          <p:cNvPr id="9" name="object 9"/>
          <p:cNvSpPr txBox="1"/>
          <p:nvPr/>
        </p:nvSpPr>
        <p:spPr>
          <a:xfrm>
            <a:off x="8369300" y="5623052"/>
            <a:ext cx="10312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4131" y="274320"/>
            <a:ext cx="7844155" cy="6082030"/>
            <a:chOff x="294131" y="274320"/>
            <a:chExt cx="7844155" cy="60820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1" y="274320"/>
              <a:ext cx="4591812" cy="11948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28253" y="5167122"/>
              <a:ext cx="0" cy="1188720"/>
            </a:xfrm>
            <a:custGeom>
              <a:avLst/>
              <a:gdLst/>
              <a:ahLst/>
              <a:cxnLst/>
              <a:rect l="l" t="t" r="r" b="b"/>
              <a:pathLst>
                <a:path h="1188720">
                  <a:moveTo>
                    <a:pt x="0" y="118872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959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8760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2400" b="1" spc="-10">
                <a:solidFill>
                  <a:srgbClr val="000000"/>
                </a:solidFill>
                <a:latin typeface="Calibri"/>
                <a:cs typeface="Calibri"/>
              </a:rPr>
              <a:t> Education</a:t>
            </a:r>
            <a:r>
              <a:rPr sz="2400" b="1" spc="-5">
                <a:solidFill>
                  <a:srgbClr val="000000"/>
                </a:solidFill>
                <a:latin typeface="Calibri"/>
                <a:cs typeface="Calibri"/>
              </a:rPr>
              <a:t> Students</a:t>
            </a:r>
            <a:r>
              <a:rPr sz="2400" b="1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>who</a:t>
            </a:r>
            <a:r>
              <a:rPr spc="5"/>
              <a:t> </a:t>
            </a:r>
            <a:r>
              <a:rPr spc="-10"/>
              <a:t>are</a:t>
            </a:r>
            <a:r>
              <a:rPr spc="15"/>
              <a:t> </a:t>
            </a:r>
            <a:r>
              <a:rPr spc="-5"/>
              <a:t>eagerly</a:t>
            </a:r>
            <a:r>
              <a:t> </a:t>
            </a:r>
            <a:r>
              <a:rPr spc="-10"/>
              <a:t>looking</a:t>
            </a:r>
            <a:r>
              <a:rPr spc="15"/>
              <a:t> </a:t>
            </a:r>
            <a:r>
              <a:rPr spc="-15"/>
              <a:t>for</a:t>
            </a:r>
            <a:endParaRPr sz="2400">
              <a:latin typeface="Calibri"/>
              <a:cs typeface="Calibri"/>
            </a:endParaRPr>
          </a:p>
          <a:p>
            <a:pPr marL="4048760" marR="182245">
              <a:lnSpc>
                <a:spcPct val="170000"/>
              </a:lnSpc>
              <a:spcBef>
                <a:spcPts val="195"/>
              </a:spcBef>
            </a:pPr>
            <a:r>
              <a:rPr spc="-5"/>
              <a:t>opportunities</a:t>
            </a:r>
            <a:r>
              <a:rPr spc="20"/>
              <a:t> </a:t>
            </a:r>
            <a:r>
              <a:rPr spc="-10"/>
              <a:t>to</a:t>
            </a:r>
            <a:r>
              <a:rPr spc="-5"/>
              <a:t> </a:t>
            </a:r>
            <a:r>
              <a:rPr spc="-10"/>
              <a:t>broaden </a:t>
            </a:r>
            <a:r>
              <a:t>their</a:t>
            </a:r>
            <a:r>
              <a:rPr spc="5"/>
              <a:t> </a:t>
            </a:r>
            <a:r>
              <a:rPr spc="-10"/>
              <a:t>horizons,</a:t>
            </a:r>
            <a:r>
              <a:rPr spc="40"/>
              <a:t> </a:t>
            </a:r>
            <a:r>
              <a:rPr spc="-15"/>
              <a:t>step</a:t>
            </a:r>
            <a:r>
              <a:rPr spc="5"/>
              <a:t> </a:t>
            </a:r>
            <a:r>
              <a:rPr spc="-5"/>
              <a:t>out</a:t>
            </a:r>
            <a:r>
              <a:rPr spc="10"/>
              <a:t> </a:t>
            </a:r>
            <a:r>
              <a:rPr spc="-5"/>
              <a:t>of</a:t>
            </a:r>
            <a:r>
              <a:rPr spc="-10"/>
              <a:t> </a:t>
            </a:r>
            <a:r>
              <a:t>their</a:t>
            </a:r>
            <a:r>
              <a:rPr spc="5"/>
              <a:t> </a:t>
            </a:r>
            <a:r>
              <a:rPr spc="-15"/>
              <a:t>comfort </a:t>
            </a:r>
            <a:r>
              <a:rPr spc="-395"/>
              <a:t> </a:t>
            </a:r>
            <a:r>
              <a:rPr spc="-10"/>
              <a:t>zones</a:t>
            </a:r>
            <a:r>
              <a:t> and</a:t>
            </a:r>
            <a:r>
              <a:rPr spc="15"/>
              <a:t> </a:t>
            </a:r>
            <a:r>
              <a:t>earn</a:t>
            </a:r>
            <a:r>
              <a:rPr spc="5"/>
              <a:t> </a:t>
            </a:r>
            <a:r>
              <a:rPr spc="-5"/>
              <a:t>hands-on </a:t>
            </a:r>
            <a:r>
              <a:rPr spc="-10"/>
              <a:t>working</a:t>
            </a:r>
            <a:r>
              <a:rPr spc="15"/>
              <a:t> </a:t>
            </a:r>
            <a:r>
              <a:rPr spc="-5"/>
              <a:t>experience</a:t>
            </a:r>
            <a:r>
              <a:rPr spc="15"/>
              <a:t> </a:t>
            </a:r>
            <a:r>
              <a:rPr spc="-10"/>
              <a:t>are</a:t>
            </a:r>
            <a:r>
              <a:rPr spc="15"/>
              <a:t> </a:t>
            </a:r>
            <a:r>
              <a:rPr spc="-15"/>
              <a:t>targeted.</a:t>
            </a:r>
          </a:p>
          <a:p>
            <a:pPr marL="4048760" marR="5080">
              <a:lnSpc>
                <a:spcPct val="170000"/>
              </a:lnSpc>
            </a:pPr>
            <a:r>
              <a:rPr spc="-5"/>
              <a:t>Students</a:t>
            </a:r>
            <a:r>
              <a:rPr spc="5"/>
              <a:t> </a:t>
            </a:r>
            <a:r>
              <a:rPr spc="-5"/>
              <a:t>will</a:t>
            </a:r>
            <a:r>
              <a:rPr spc="5"/>
              <a:t> </a:t>
            </a:r>
            <a:r>
              <a:t>be</a:t>
            </a:r>
            <a:r>
              <a:rPr spc="15"/>
              <a:t> </a:t>
            </a:r>
            <a:r>
              <a:rPr spc="-5"/>
              <a:t>selected</a:t>
            </a:r>
            <a:r>
              <a:rPr spc="10"/>
              <a:t> </a:t>
            </a:r>
            <a:r>
              <a:t>and</a:t>
            </a:r>
            <a:r>
              <a:rPr spc="10"/>
              <a:t> </a:t>
            </a:r>
            <a:r>
              <a:t>assigned</a:t>
            </a:r>
            <a:r>
              <a:rPr spc="-10"/>
              <a:t> to</a:t>
            </a:r>
            <a:r>
              <a:rPr spc="-5"/>
              <a:t> companies</a:t>
            </a:r>
            <a:r>
              <a:rPr spc="20"/>
              <a:t> </a:t>
            </a:r>
            <a:r>
              <a:rPr spc="-5"/>
              <a:t>in</a:t>
            </a:r>
            <a:r>
              <a:rPr spc="10"/>
              <a:t> </a:t>
            </a:r>
            <a:r>
              <a:rPr spc="-15"/>
              <a:t>different </a:t>
            </a:r>
            <a:r>
              <a:rPr spc="-10"/>
              <a:t> </a:t>
            </a:r>
            <a:r>
              <a:rPr spc="-5"/>
              <a:t>industry</a:t>
            </a:r>
            <a:r>
              <a:t> </a:t>
            </a:r>
            <a:r>
              <a:rPr spc="-10"/>
              <a:t>according</a:t>
            </a:r>
            <a:r>
              <a:rPr spc="20"/>
              <a:t> </a:t>
            </a:r>
            <a:r>
              <a:rPr spc="-10"/>
              <a:t>to</a:t>
            </a:r>
            <a:r>
              <a:rPr spc="-5"/>
              <a:t> </a:t>
            </a:r>
            <a:r>
              <a:t>their </a:t>
            </a:r>
            <a:r>
              <a:rPr spc="-10"/>
              <a:t>interests</a:t>
            </a:r>
            <a:r>
              <a:t> and</a:t>
            </a:r>
            <a:r>
              <a:rPr spc="5"/>
              <a:t> </a:t>
            </a:r>
            <a:r>
              <a:rPr spc="-10"/>
              <a:t>professions.</a:t>
            </a:r>
            <a:r>
              <a:rPr spc="20"/>
              <a:t> </a:t>
            </a:r>
            <a:r>
              <a:t>In</a:t>
            </a:r>
            <a:r>
              <a:rPr spc="-5"/>
              <a:t> </a:t>
            </a:r>
            <a:r>
              <a:t>the </a:t>
            </a:r>
            <a:r>
              <a:rPr spc="5"/>
              <a:t> </a:t>
            </a:r>
            <a:r>
              <a:rPr spc="-10"/>
              <a:t>programme, </a:t>
            </a:r>
            <a:r>
              <a:rPr spc="-5"/>
              <a:t>student will </a:t>
            </a:r>
            <a:r>
              <a:rPr b="1" spc="-10">
                <a:solidFill>
                  <a:srgbClr val="5B8962"/>
                </a:solidFill>
                <a:latin typeface="Calibri"/>
                <a:cs typeface="Calibri"/>
              </a:rPr>
              <a:t>experience development, </a:t>
            </a:r>
            <a:r>
              <a:rPr b="1" spc="-5">
                <a:solidFill>
                  <a:srgbClr val="5B8962"/>
                </a:solidFill>
                <a:latin typeface="Calibri"/>
                <a:cs typeface="Calibri"/>
              </a:rPr>
              <a:t>responsibility </a:t>
            </a:r>
            <a:r>
              <a:rPr b="1">
                <a:solidFill>
                  <a:srgbClr val="5B8962"/>
                </a:solidFill>
                <a:latin typeface="Calibri"/>
                <a:cs typeface="Calibri"/>
              </a:rPr>
              <a:t> </a:t>
            </a:r>
            <a:r>
              <a:t>and</a:t>
            </a:r>
            <a:r>
              <a:rPr spc="10"/>
              <a:t> </a:t>
            </a:r>
            <a:r>
              <a:t>a</a:t>
            </a:r>
            <a:r>
              <a:rPr spc="-5"/>
              <a:t> </a:t>
            </a:r>
            <a:r>
              <a:rPr spc="-10"/>
              <a:t>future</a:t>
            </a:r>
            <a:r>
              <a:t> </a:t>
            </a:r>
            <a:r>
              <a:rPr spc="-5"/>
              <a:t>full</a:t>
            </a:r>
            <a:r>
              <a:rPr spc="10"/>
              <a:t> </a:t>
            </a:r>
            <a:r>
              <a:rPr spc="-5"/>
              <a:t>of opportunities.</a:t>
            </a:r>
            <a:r>
              <a:rPr spc="10"/>
              <a:t> </a:t>
            </a:r>
            <a:r>
              <a:rPr spc="-5"/>
              <a:t>They</a:t>
            </a:r>
            <a:r>
              <a:t> </a:t>
            </a:r>
            <a:r>
              <a:rPr spc="-5"/>
              <a:t>will</a:t>
            </a:r>
            <a:r>
              <a:rPr spc="15"/>
              <a:t> </a:t>
            </a:r>
            <a:r>
              <a:t>also</a:t>
            </a:r>
            <a:r>
              <a:rPr spc="-5"/>
              <a:t> </a:t>
            </a:r>
            <a:r>
              <a:rPr spc="-10"/>
              <a:t>gain</a:t>
            </a:r>
            <a:r>
              <a:rPr spc="10"/>
              <a:t> </a:t>
            </a:r>
            <a:r>
              <a:rPr spc="-5"/>
              <a:t>insight</a:t>
            </a:r>
            <a:r>
              <a:rPr spc="-10"/>
              <a:t> into</a:t>
            </a:r>
            <a:r>
              <a:rPr spc="5"/>
              <a:t> </a:t>
            </a:r>
            <a:r>
              <a:rPr spc="-15"/>
              <a:t>life </a:t>
            </a:r>
            <a:r>
              <a:rPr spc="-395"/>
              <a:t> </a:t>
            </a:r>
            <a:r>
              <a:rPr spc="-10"/>
              <a:t>at</a:t>
            </a:r>
            <a:r>
              <a:rPr spc="-5"/>
              <a:t> </a:t>
            </a:r>
            <a:r>
              <a:rPr spc="-10"/>
              <a:t>work,</a:t>
            </a:r>
            <a:r>
              <a:rPr spc="5"/>
              <a:t> </a:t>
            </a:r>
            <a:r>
              <a:rPr spc="-5"/>
              <a:t>while</a:t>
            </a:r>
            <a:r>
              <a:rPr spc="15"/>
              <a:t> </a:t>
            </a:r>
            <a:r>
              <a:rPr spc="-5"/>
              <a:t>developing</a:t>
            </a:r>
            <a:r>
              <a:rPr spc="15"/>
              <a:t> </a:t>
            </a:r>
            <a:r>
              <a:rPr spc="-10"/>
              <a:t>practical</a:t>
            </a:r>
            <a:r>
              <a:rPr spc="30"/>
              <a:t> </a:t>
            </a:r>
            <a:r>
              <a:rPr b="1">
                <a:solidFill>
                  <a:srgbClr val="5B8962"/>
                </a:solidFill>
                <a:latin typeface="Calibri"/>
                <a:cs typeface="Calibri"/>
              </a:rPr>
              <a:t>on-the-job</a:t>
            </a:r>
            <a:r>
              <a:rPr b="1" spc="-35">
                <a:solidFill>
                  <a:srgbClr val="5B8962"/>
                </a:solidFill>
                <a:latin typeface="Calibri"/>
                <a:cs typeface="Calibri"/>
              </a:rPr>
              <a:t> </a:t>
            </a:r>
            <a:r>
              <a:rPr b="1" spc="-10">
                <a:solidFill>
                  <a:srgbClr val="5B8962"/>
                </a:solidFill>
                <a:latin typeface="Calibri"/>
                <a:cs typeface="Calibri"/>
              </a:rPr>
              <a:t>experience</a:t>
            </a:r>
            <a:r>
              <a:rPr spc="-10"/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3403" y="885444"/>
            <a:ext cx="7664450" cy="82041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73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0"/>
              </a:spcBef>
            </a:pPr>
            <a:r>
              <a:rPr sz="4400" spc="-110">
                <a:solidFill>
                  <a:srgbClr val="D4D7E8"/>
                </a:solidFill>
              </a:rPr>
              <a:t>W</a:t>
            </a:r>
            <a:r>
              <a:rPr sz="4400" spc="-95">
                <a:solidFill>
                  <a:srgbClr val="D4D7E8"/>
                </a:solidFill>
              </a:rPr>
              <a:t>ho</a:t>
            </a:r>
            <a:r>
              <a:rPr sz="4400">
                <a:solidFill>
                  <a:srgbClr val="D4D7E8"/>
                </a:solidFill>
              </a:rPr>
              <a:t>?</a:t>
            </a:r>
            <a:r>
              <a:rPr sz="4400" spc="-195">
                <a:solidFill>
                  <a:srgbClr val="D4D7E8"/>
                </a:solidFill>
              </a:rPr>
              <a:t> </a:t>
            </a:r>
            <a:r>
              <a:rPr sz="4400">
                <a:solidFill>
                  <a:srgbClr val="D4D7E8"/>
                </a:solidFill>
              </a:rPr>
              <a:t>-</a:t>
            </a:r>
            <a:r>
              <a:rPr sz="4400" spc="-150">
                <a:solidFill>
                  <a:srgbClr val="D4D7E8"/>
                </a:solidFill>
              </a:rPr>
              <a:t> </a:t>
            </a:r>
            <a:r>
              <a:rPr sz="4400" spc="-90">
                <a:solidFill>
                  <a:srgbClr val="D4D7E8"/>
                </a:solidFill>
              </a:rPr>
              <a:t>H</a:t>
            </a:r>
            <a:r>
              <a:rPr sz="4400" spc="-65">
                <a:solidFill>
                  <a:srgbClr val="D4D7E8"/>
                </a:solidFill>
              </a:rPr>
              <a:t>i</a:t>
            </a:r>
            <a:r>
              <a:rPr sz="4400" spc="-85">
                <a:solidFill>
                  <a:srgbClr val="D4D7E8"/>
                </a:solidFill>
              </a:rPr>
              <a:t>g</a:t>
            </a:r>
            <a:r>
              <a:rPr sz="4400" spc="-95">
                <a:solidFill>
                  <a:srgbClr val="D4D7E8"/>
                </a:solidFill>
              </a:rPr>
              <a:t>h</a:t>
            </a:r>
            <a:r>
              <a:rPr sz="4400" spc="-90">
                <a:solidFill>
                  <a:srgbClr val="D4D7E8"/>
                </a:solidFill>
              </a:rPr>
              <a:t>e</a:t>
            </a:r>
            <a:r>
              <a:rPr sz="4400">
                <a:solidFill>
                  <a:srgbClr val="D4D7E8"/>
                </a:solidFill>
              </a:rPr>
              <a:t>r</a:t>
            </a:r>
            <a:r>
              <a:rPr sz="4400" spc="-190">
                <a:solidFill>
                  <a:srgbClr val="D4D7E8"/>
                </a:solidFill>
              </a:rPr>
              <a:t> </a:t>
            </a:r>
            <a:r>
              <a:rPr sz="4400" spc="-140">
                <a:solidFill>
                  <a:srgbClr val="D4D7E8"/>
                </a:solidFill>
              </a:rPr>
              <a:t>E</a:t>
            </a:r>
            <a:r>
              <a:rPr sz="4400" spc="-95">
                <a:solidFill>
                  <a:srgbClr val="D4D7E8"/>
                </a:solidFill>
              </a:rPr>
              <a:t>du</a:t>
            </a:r>
            <a:r>
              <a:rPr sz="4400" spc="-135">
                <a:solidFill>
                  <a:srgbClr val="D4D7E8"/>
                </a:solidFill>
              </a:rPr>
              <a:t>ca</a:t>
            </a:r>
            <a:r>
              <a:rPr sz="4400" spc="-70">
                <a:solidFill>
                  <a:srgbClr val="D4D7E8"/>
                </a:solidFill>
              </a:rPr>
              <a:t>t</a:t>
            </a:r>
            <a:r>
              <a:rPr sz="4400" spc="-75">
                <a:solidFill>
                  <a:srgbClr val="D4D7E8"/>
                </a:solidFill>
              </a:rPr>
              <a:t>i</a:t>
            </a:r>
            <a:r>
              <a:rPr sz="4400" spc="-100">
                <a:solidFill>
                  <a:srgbClr val="D4D7E8"/>
                </a:solidFill>
              </a:rPr>
              <a:t>o</a:t>
            </a:r>
            <a:r>
              <a:rPr sz="4400">
                <a:solidFill>
                  <a:srgbClr val="D4D7E8"/>
                </a:solidFill>
              </a:rPr>
              <a:t>n</a:t>
            </a:r>
            <a:r>
              <a:rPr sz="4400" spc="-204">
                <a:solidFill>
                  <a:srgbClr val="D4D7E8"/>
                </a:solidFill>
              </a:rPr>
              <a:t> </a:t>
            </a:r>
            <a:r>
              <a:rPr sz="4400" b="1" spc="-60">
                <a:solidFill>
                  <a:srgbClr val="D4D7E8"/>
                </a:solidFill>
                <a:latin typeface="Calibri"/>
                <a:cs typeface="Calibri"/>
              </a:rPr>
              <a:t>S</a:t>
            </a:r>
            <a:r>
              <a:rPr sz="4400" b="1" spc="-55">
                <a:solidFill>
                  <a:srgbClr val="D4D7E8"/>
                </a:solidFill>
                <a:latin typeface="Calibri"/>
                <a:cs typeface="Calibri"/>
              </a:rPr>
              <a:t>t</a:t>
            </a:r>
            <a:r>
              <a:rPr sz="4400" b="1" spc="-50">
                <a:solidFill>
                  <a:srgbClr val="D4D7E8"/>
                </a:solidFill>
                <a:latin typeface="Calibri"/>
                <a:cs typeface="Calibri"/>
              </a:rPr>
              <a:t>ude</a:t>
            </a:r>
            <a:r>
              <a:rPr sz="4400" b="1" spc="-85">
                <a:solidFill>
                  <a:srgbClr val="D4D7E8"/>
                </a:solidFill>
                <a:latin typeface="Calibri"/>
                <a:cs typeface="Calibri"/>
              </a:rPr>
              <a:t>n</a:t>
            </a:r>
            <a:r>
              <a:rPr sz="4400" b="1" spc="-55">
                <a:solidFill>
                  <a:srgbClr val="D4D7E8"/>
                </a:solidFill>
                <a:latin typeface="Calibri"/>
                <a:cs typeface="Calibri"/>
              </a:rPr>
              <a:t>t</a:t>
            </a:r>
            <a:r>
              <a:rPr sz="4400" b="1">
                <a:solidFill>
                  <a:srgbClr val="D4D7E8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1810511"/>
            <a:ext cx="4488180" cy="4248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002" y="3716223"/>
            <a:ext cx="5399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4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5400" b="0" spc="-185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10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5400" b="0" spc="-195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5400" b="0" spc="-10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5400" b="0" spc="-140">
                <a:solidFill>
                  <a:srgbClr val="FFFFFF"/>
                </a:solidFill>
                <a:latin typeface="Calibri Light"/>
                <a:cs typeface="Calibri Light"/>
              </a:rPr>
              <a:t>mm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5400" b="0" spc="-2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85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155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5400" b="0" spc="-145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5400" b="0" spc="-114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5400" b="0" spc="-155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endParaRPr sz="5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125" y="1578864"/>
            <a:ext cx="3665133" cy="3967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6340357" y="5126226"/>
            <a:ext cx="4594860" cy="984885"/>
          </a:xfrm>
          <a:custGeom>
            <a:avLst/>
            <a:gdLst/>
            <a:ahLst/>
            <a:cxnLst/>
            <a:rect l="l" t="t" r="r" b="b"/>
            <a:pathLst>
              <a:path w="4594859" h="984885">
                <a:moveTo>
                  <a:pt x="4430776" y="0"/>
                </a:moveTo>
                <a:lnTo>
                  <a:pt x="0" y="0"/>
                </a:lnTo>
                <a:lnTo>
                  <a:pt x="0" y="984504"/>
                </a:lnTo>
                <a:lnTo>
                  <a:pt x="4430776" y="984504"/>
                </a:lnTo>
                <a:lnTo>
                  <a:pt x="4474415" y="978646"/>
                </a:lnTo>
                <a:lnTo>
                  <a:pt x="4513617" y="962114"/>
                </a:lnTo>
                <a:lnTo>
                  <a:pt x="4546822" y="936466"/>
                </a:lnTo>
                <a:lnTo>
                  <a:pt x="4572470" y="903261"/>
                </a:lnTo>
                <a:lnTo>
                  <a:pt x="4589002" y="864059"/>
                </a:lnTo>
                <a:lnTo>
                  <a:pt x="4594860" y="820420"/>
                </a:lnTo>
                <a:lnTo>
                  <a:pt x="4594860" y="164084"/>
                </a:lnTo>
                <a:lnTo>
                  <a:pt x="4589002" y="120444"/>
                </a:lnTo>
                <a:lnTo>
                  <a:pt x="4572470" y="81242"/>
                </a:lnTo>
                <a:lnTo>
                  <a:pt x="4546822" y="48037"/>
                </a:lnTo>
                <a:lnTo>
                  <a:pt x="4513617" y="22389"/>
                </a:lnTo>
                <a:lnTo>
                  <a:pt x="4474415" y="5857"/>
                </a:lnTo>
                <a:lnTo>
                  <a:pt x="4430776" y="0"/>
                </a:lnTo>
                <a:close/>
              </a:path>
            </a:pathLst>
          </a:custGeom>
          <a:solidFill>
            <a:srgbClr val="D7E2E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468" y="259079"/>
            <a:ext cx="10248900" cy="67710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HK" sz="4400" spc="-140" err="1">
                <a:solidFill>
                  <a:srgbClr val="FFFFFF"/>
                </a:solidFill>
              </a:rPr>
              <a:t>P</a:t>
            </a:r>
            <a:r>
              <a:rPr lang="en-US" altLang="zh-HK" sz="4400" spc="-185" err="1">
                <a:solidFill>
                  <a:srgbClr val="FFFFFF"/>
                </a:solidFill>
              </a:rPr>
              <a:t>r</a:t>
            </a:r>
            <a:r>
              <a:rPr lang="en-US" altLang="zh-HK" sz="4400" spc="-95" err="1">
                <a:solidFill>
                  <a:srgbClr val="FFFFFF"/>
                </a:solidFill>
              </a:rPr>
              <a:t>o</a:t>
            </a:r>
            <a:r>
              <a:rPr lang="en-US" altLang="zh-HK" sz="4400" spc="-100" err="1">
                <a:solidFill>
                  <a:srgbClr val="FFFFFF"/>
                </a:solidFill>
              </a:rPr>
              <a:t>g</a:t>
            </a:r>
            <a:r>
              <a:rPr lang="en-US" altLang="zh-HK" sz="4400" spc="-195" err="1">
                <a:solidFill>
                  <a:srgbClr val="FFFFFF"/>
                </a:solidFill>
              </a:rPr>
              <a:t>r</a:t>
            </a:r>
            <a:r>
              <a:rPr lang="en-US" altLang="zh-HK" sz="4400" spc="-100" err="1">
                <a:solidFill>
                  <a:srgbClr val="FFFFFF"/>
                </a:solidFill>
              </a:rPr>
              <a:t>a</a:t>
            </a:r>
            <a:r>
              <a:rPr lang="en-US" altLang="zh-HK" sz="4400" spc="-140" err="1">
                <a:solidFill>
                  <a:srgbClr val="FFFFFF"/>
                </a:solidFill>
              </a:rPr>
              <a:t>mm</a:t>
            </a:r>
            <a:r>
              <a:rPr lang="en-US" altLang="zh-HK" sz="4400" err="1">
                <a:solidFill>
                  <a:srgbClr val="FFFFFF"/>
                </a:solidFill>
              </a:rPr>
              <a:t>e</a:t>
            </a:r>
            <a:r>
              <a:rPr lang="en-US" altLang="zh-HK" sz="4400" spc="-215">
                <a:solidFill>
                  <a:srgbClr val="FFFFFF"/>
                </a:solidFill>
              </a:rPr>
              <a:t> </a:t>
            </a:r>
            <a:r>
              <a:rPr lang="en-US" altLang="zh-HK" sz="4400" spc="-85">
                <a:solidFill>
                  <a:srgbClr val="FFFFFF"/>
                </a:solidFill>
              </a:rPr>
              <a:t>C</a:t>
            </a:r>
            <a:r>
              <a:rPr lang="en-US" altLang="zh-HK" sz="4400" spc="-95">
                <a:solidFill>
                  <a:srgbClr val="FFFFFF"/>
                </a:solidFill>
              </a:rPr>
              <a:t>o</a:t>
            </a:r>
            <a:r>
              <a:rPr lang="en-US" altLang="zh-HK" sz="4400" spc="-155">
                <a:solidFill>
                  <a:srgbClr val="FFFFFF"/>
                </a:solidFill>
              </a:rPr>
              <a:t>n</a:t>
            </a:r>
            <a:r>
              <a:rPr lang="en-US" altLang="zh-HK" sz="4400" spc="-145">
                <a:solidFill>
                  <a:srgbClr val="FFFFFF"/>
                </a:solidFill>
              </a:rPr>
              <a:t>t</a:t>
            </a:r>
            <a:r>
              <a:rPr lang="en-US" altLang="zh-HK" sz="4400" spc="-114">
                <a:solidFill>
                  <a:srgbClr val="FFFFFF"/>
                </a:solidFill>
              </a:rPr>
              <a:t>e</a:t>
            </a:r>
            <a:r>
              <a:rPr lang="en-US" altLang="zh-HK" sz="4400" spc="-155">
                <a:solidFill>
                  <a:srgbClr val="FFFFFF"/>
                </a:solidFill>
              </a:rPr>
              <a:t>n</a:t>
            </a:r>
            <a:r>
              <a:rPr lang="en-US" altLang="zh-HK" sz="4400">
                <a:solidFill>
                  <a:srgbClr val="FFFFFF"/>
                </a:solidFill>
              </a:rPr>
              <a:t>t</a:t>
            </a:r>
            <a:endParaRPr lang="en-US" altLang="zh-HK" sz="4400"/>
          </a:p>
        </p:txBody>
      </p:sp>
      <p:sp>
        <p:nvSpPr>
          <p:cNvPr id="6" name="object 6"/>
          <p:cNvSpPr txBox="1"/>
          <p:nvPr/>
        </p:nvSpPr>
        <p:spPr>
          <a:xfrm>
            <a:off x="6873241" y="1161099"/>
            <a:ext cx="158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>
                <a:solidFill>
                  <a:srgbClr val="FFFFFF"/>
                </a:solidFill>
                <a:latin typeface="Calibri"/>
                <a:cs typeface="Calibri"/>
              </a:rPr>
              <a:t>Vacancy</a:t>
            </a:r>
            <a:r>
              <a:rPr sz="2400" b="1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96228" y="2535426"/>
            <a:ext cx="4608830" cy="1000125"/>
            <a:chOff x="6635495" y="1743455"/>
            <a:chExt cx="4608830" cy="1000125"/>
          </a:xfrm>
        </p:grpSpPr>
        <p:sp>
          <p:nvSpPr>
            <p:cNvPr id="8" name="object 8"/>
            <p:cNvSpPr/>
            <p:nvPr/>
          </p:nvSpPr>
          <p:spPr>
            <a:xfrm>
              <a:off x="6643115" y="1751075"/>
              <a:ext cx="4593590" cy="984885"/>
            </a:xfrm>
            <a:custGeom>
              <a:avLst/>
              <a:gdLst/>
              <a:ahLst/>
              <a:cxnLst/>
              <a:rect l="l" t="t" r="r" b="b"/>
              <a:pathLst>
                <a:path w="4593590" h="984885">
                  <a:moveTo>
                    <a:pt x="4429252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4429252" y="984503"/>
                  </a:lnTo>
                  <a:lnTo>
                    <a:pt x="4472891" y="978646"/>
                  </a:lnTo>
                  <a:lnTo>
                    <a:pt x="4512093" y="962114"/>
                  </a:lnTo>
                  <a:lnTo>
                    <a:pt x="4545298" y="936466"/>
                  </a:lnTo>
                  <a:lnTo>
                    <a:pt x="4570946" y="903261"/>
                  </a:lnTo>
                  <a:lnTo>
                    <a:pt x="4587478" y="864059"/>
                  </a:lnTo>
                  <a:lnTo>
                    <a:pt x="4593335" y="820420"/>
                  </a:lnTo>
                  <a:lnTo>
                    <a:pt x="4593335" y="164084"/>
                  </a:lnTo>
                  <a:lnTo>
                    <a:pt x="4587478" y="120444"/>
                  </a:lnTo>
                  <a:lnTo>
                    <a:pt x="4570946" y="81242"/>
                  </a:lnTo>
                  <a:lnTo>
                    <a:pt x="4545298" y="48037"/>
                  </a:lnTo>
                  <a:lnTo>
                    <a:pt x="4512093" y="22389"/>
                  </a:lnTo>
                  <a:lnTo>
                    <a:pt x="4472891" y="5857"/>
                  </a:lnTo>
                  <a:lnTo>
                    <a:pt x="4429252" y="0"/>
                  </a:lnTo>
                  <a:close/>
                </a:path>
              </a:pathLst>
            </a:custGeom>
            <a:solidFill>
              <a:srgbClr val="D7E2E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3115" y="1751075"/>
              <a:ext cx="4593590" cy="984885"/>
            </a:xfrm>
            <a:custGeom>
              <a:avLst/>
              <a:gdLst/>
              <a:ahLst/>
              <a:cxnLst/>
              <a:rect l="l" t="t" r="r" b="b"/>
              <a:pathLst>
                <a:path w="4593590" h="984885">
                  <a:moveTo>
                    <a:pt x="4593335" y="164084"/>
                  </a:moveTo>
                  <a:lnTo>
                    <a:pt x="4593335" y="820420"/>
                  </a:lnTo>
                  <a:lnTo>
                    <a:pt x="4587478" y="864059"/>
                  </a:lnTo>
                  <a:lnTo>
                    <a:pt x="4570946" y="903261"/>
                  </a:lnTo>
                  <a:lnTo>
                    <a:pt x="4545298" y="936466"/>
                  </a:lnTo>
                  <a:lnTo>
                    <a:pt x="4512093" y="962114"/>
                  </a:lnTo>
                  <a:lnTo>
                    <a:pt x="4472891" y="978646"/>
                  </a:lnTo>
                  <a:lnTo>
                    <a:pt x="4429252" y="984503"/>
                  </a:lnTo>
                  <a:lnTo>
                    <a:pt x="0" y="984503"/>
                  </a:lnTo>
                  <a:lnTo>
                    <a:pt x="0" y="0"/>
                  </a:lnTo>
                  <a:lnTo>
                    <a:pt x="4429252" y="0"/>
                  </a:lnTo>
                  <a:lnTo>
                    <a:pt x="4472891" y="5857"/>
                  </a:lnTo>
                  <a:lnTo>
                    <a:pt x="4512093" y="22389"/>
                  </a:lnTo>
                  <a:lnTo>
                    <a:pt x="4545298" y="48037"/>
                  </a:lnTo>
                  <a:lnTo>
                    <a:pt x="4570946" y="81242"/>
                  </a:lnTo>
                  <a:lnTo>
                    <a:pt x="4587478" y="120444"/>
                  </a:lnTo>
                  <a:lnTo>
                    <a:pt x="4593335" y="164084"/>
                  </a:lnTo>
                  <a:close/>
                </a:path>
              </a:pathLst>
            </a:custGeom>
            <a:ln w="15239">
              <a:solidFill>
                <a:srgbClr val="D7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52363" y="2587561"/>
            <a:ext cx="4426585" cy="93884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lang="en-US" sz="1600" spc="-10">
                <a:latin typeface="Calibri"/>
                <a:cs typeface="Calibri"/>
              </a:rPr>
              <a:t>Students are r</a:t>
            </a:r>
            <a:r>
              <a:rPr sz="1600" spc="-10">
                <a:latin typeface="Calibri"/>
                <a:cs typeface="Calibri"/>
              </a:rPr>
              <a:t>equired</a:t>
            </a:r>
            <a:r>
              <a:rPr sz="1600" spc="1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to</a:t>
            </a:r>
            <a:r>
              <a:rPr sz="1600" spc="-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submit</a:t>
            </a:r>
            <a:r>
              <a:rPr sz="1600" spc="1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a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reflective</a:t>
            </a:r>
            <a:r>
              <a:rPr sz="16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essay</a:t>
            </a:r>
            <a:r>
              <a:rPr sz="1600" b="1" spc="1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(not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less</a:t>
            </a:r>
            <a:r>
              <a:rPr sz="1600" spc="5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than </a:t>
            </a:r>
            <a:r>
              <a:rPr sz="1600" spc="-34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500</a:t>
            </a:r>
            <a:r>
              <a:rPr sz="1600" spc="15">
                <a:latin typeface="Calibri"/>
                <a:cs typeface="Calibri"/>
              </a:rPr>
              <a:t> </a:t>
            </a:r>
            <a:r>
              <a:rPr sz="1600" spc="-15">
                <a:latin typeface="Calibri"/>
                <a:cs typeface="Calibri"/>
              </a:rPr>
              <a:t>words)</a:t>
            </a:r>
            <a:r>
              <a:rPr sz="1600" spc="1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addressing</a:t>
            </a:r>
            <a:r>
              <a:rPr sz="1600" spc="15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the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lessons</a:t>
            </a:r>
            <a:r>
              <a:rPr sz="1600" spc="1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they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15">
                <a:latin typeface="Calibri"/>
                <a:cs typeface="Calibri"/>
              </a:rPr>
              <a:t>have 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learned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and sharing their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improvements</a:t>
            </a:r>
            <a:r>
              <a:rPr lang="en-US" altLang="zh-HK" sz="1600" spc="-10">
                <a:latin typeface="Calibri"/>
                <a:cs typeface="Calibri"/>
              </a:rPr>
              <a:t> after the placement</a:t>
            </a:r>
            <a:r>
              <a:rPr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16909" y="2411982"/>
            <a:ext cx="2194560" cy="1245235"/>
            <a:chOff x="4456176" y="1620011"/>
            <a:chExt cx="2194560" cy="1245235"/>
          </a:xfrm>
        </p:grpSpPr>
        <p:sp>
          <p:nvSpPr>
            <p:cNvPr id="12" name="object 12"/>
            <p:cNvSpPr/>
            <p:nvPr/>
          </p:nvSpPr>
          <p:spPr>
            <a:xfrm>
              <a:off x="4463796" y="1627631"/>
              <a:ext cx="2179320" cy="1229995"/>
            </a:xfrm>
            <a:custGeom>
              <a:avLst/>
              <a:gdLst/>
              <a:ahLst/>
              <a:cxnLst/>
              <a:rect l="l" t="t" r="r" b="b"/>
              <a:pathLst>
                <a:path w="2179320" h="1229995">
                  <a:moveTo>
                    <a:pt x="1974341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1974341" y="1229867"/>
                  </a:lnTo>
                  <a:lnTo>
                    <a:pt x="2021326" y="1224451"/>
                  </a:lnTo>
                  <a:lnTo>
                    <a:pt x="2064464" y="1209025"/>
                  </a:lnTo>
                  <a:lnTo>
                    <a:pt x="2102524" y="1184821"/>
                  </a:lnTo>
                  <a:lnTo>
                    <a:pt x="2134273" y="1153072"/>
                  </a:lnTo>
                  <a:lnTo>
                    <a:pt x="2158477" y="1115012"/>
                  </a:lnTo>
                  <a:lnTo>
                    <a:pt x="2173903" y="1071874"/>
                  </a:lnTo>
                  <a:lnTo>
                    <a:pt x="2179320" y="1024889"/>
                  </a:lnTo>
                  <a:lnTo>
                    <a:pt x="2179320" y="204977"/>
                  </a:lnTo>
                  <a:lnTo>
                    <a:pt x="2173903" y="157993"/>
                  </a:lnTo>
                  <a:lnTo>
                    <a:pt x="2158477" y="114855"/>
                  </a:lnTo>
                  <a:lnTo>
                    <a:pt x="2134273" y="76795"/>
                  </a:lnTo>
                  <a:lnTo>
                    <a:pt x="2102524" y="45046"/>
                  </a:lnTo>
                  <a:lnTo>
                    <a:pt x="2064464" y="20842"/>
                  </a:lnTo>
                  <a:lnTo>
                    <a:pt x="2021326" y="5416"/>
                  </a:lnTo>
                  <a:lnTo>
                    <a:pt x="1974341" y="0"/>
                  </a:lnTo>
                  <a:close/>
                </a:path>
              </a:pathLst>
            </a:custGeom>
            <a:solidFill>
              <a:srgbClr val="82ACAC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3796" y="1627631"/>
              <a:ext cx="2179320" cy="1229995"/>
            </a:xfrm>
            <a:custGeom>
              <a:avLst/>
              <a:gdLst/>
              <a:ahLst/>
              <a:cxnLst/>
              <a:rect l="l" t="t" r="r" b="b"/>
              <a:pathLst>
                <a:path w="217932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1974341" y="0"/>
                  </a:lnTo>
                  <a:lnTo>
                    <a:pt x="2021326" y="5416"/>
                  </a:lnTo>
                  <a:lnTo>
                    <a:pt x="2064464" y="20842"/>
                  </a:lnTo>
                  <a:lnTo>
                    <a:pt x="2102524" y="45046"/>
                  </a:lnTo>
                  <a:lnTo>
                    <a:pt x="2134273" y="76795"/>
                  </a:lnTo>
                  <a:lnTo>
                    <a:pt x="2158477" y="114855"/>
                  </a:lnTo>
                  <a:lnTo>
                    <a:pt x="2173903" y="157993"/>
                  </a:lnTo>
                  <a:lnTo>
                    <a:pt x="2179320" y="204977"/>
                  </a:lnTo>
                  <a:lnTo>
                    <a:pt x="2179320" y="1024889"/>
                  </a:lnTo>
                  <a:lnTo>
                    <a:pt x="2173903" y="1071874"/>
                  </a:lnTo>
                  <a:lnTo>
                    <a:pt x="2158477" y="1115012"/>
                  </a:lnTo>
                  <a:lnTo>
                    <a:pt x="2134273" y="1153072"/>
                  </a:lnTo>
                  <a:lnTo>
                    <a:pt x="2102524" y="1184821"/>
                  </a:lnTo>
                  <a:lnTo>
                    <a:pt x="2064464" y="1209025"/>
                  </a:lnTo>
                  <a:lnTo>
                    <a:pt x="2021326" y="1224451"/>
                  </a:lnTo>
                  <a:lnTo>
                    <a:pt x="1974341" y="1229867"/>
                  </a:lnTo>
                  <a:lnTo>
                    <a:pt x="204977" y="1229867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89"/>
                  </a:lnTo>
                  <a:lnTo>
                    <a:pt x="0" y="20497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78173" y="2636392"/>
            <a:ext cx="127254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4005" marR="5080" indent="-281940">
              <a:lnSpc>
                <a:spcPts val="2640"/>
              </a:lnSpc>
              <a:spcBef>
                <a:spcPts val="385"/>
              </a:spcBef>
            </a:pPr>
            <a:r>
              <a:rPr sz="2400" b="1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flecti</a:t>
            </a:r>
            <a:r>
              <a:rPr sz="2400" b="1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Essay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77940" y="3826254"/>
            <a:ext cx="4610100" cy="1000125"/>
            <a:chOff x="6617207" y="3034283"/>
            <a:chExt cx="4610100" cy="1000125"/>
          </a:xfrm>
        </p:grpSpPr>
        <p:sp>
          <p:nvSpPr>
            <p:cNvPr id="16" name="object 16"/>
            <p:cNvSpPr/>
            <p:nvPr/>
          </p:nvSpPr>
          <p:spPr>
            <a:xfrm>
              <a:off x="6624827" y="3041903"/>
              <a:ext cx="4594860" cy="984885"/>
            </a:xfrm>
            <a:custGeom>
              <a:avLst/>
              <a:gdLst/>
              <a:ahLst/>
              <a:cxnLst/>
              <a:rect l="l" t="t" r="r" b="b"/>
              <a:pathLst>
                <a:path w="4594859" h="984885">
                  <a:moveTo>
                    <a:pt x="4430776" y="0"/>
                  </a:moveTo>
                  <a:lnTo>
                    <a:pt x="0" y="0"/>
                  </a:lnTo>
                  <a:lnTo>
                    <a:pt x="0" y="984504"/>
                  </a:lnTo>
                  <a:lnTo>
                    <a:pt x="4430776" y="984504"/>
                  </a:lnTo>
                  <a:lnTo>
                    <a:pt x="4474415" y="978646"/>
                  </a:lnTo>
                  <a:lnTo>
                    <a:pt x="4513617" y="962114"/>
                  </a:lnTo>
                  <a:lnTo>
                    <a:pt x="4546822" y="936466"/>
                  </a:lnTo>
                  <a:lnTo>
                    <a:pt x="4572470" y="903261"/>
                  </a:lnTo>
                  <a:lnTo>
                    <a:pt x="4589002" y="864059"/>
                  </a:lnTo>
                  <a:lnTo>
                    <a:pt x="4594860" y="820420"/>
                  </a:lnTo>
                  <a:lnTo>
                    <a:pt x="4594860" y="164084"/>
                  </a:lnTo>
                  <a:lnTo>
                    <a:pt x="4589002" y="120444"/>
                  </a:lnTo>
                  <a:lnTo>
                    <a:pt x="4572470" y="81242"/>
                  </a:lnTo>
                  <a:lnTo>
                    <a:pt x="4546822" y="48037"/>
                  </a:lnTo>
                  <a:lnTo>
                    <a:pt x="4513617" y="22389"/>
                  </a:lnTo>
                  <a:lnTo>
                    <a:pt x="4474415" y="5857"/>
                  </a:lnTo>
                  <a:lnTo>
                    <a:pt x="4430776" y="0"/>
                  </a:lnTo>
                  <a:close/>
                </a:path>
              </a:pathLst>
            </a:custGeom>
            <a:solidFill>
              <a:srgbClr val="D7E2E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4827" y="3041903"/>
              <a:ext cx="4594860" cy="984885"/>
            </a:xfrm>
            <a:custGeom>
              <a:avLst/>
              <a:gdLst/>
              <a:ahLst/>
              <a:cxnLst/>
              <a:rect l="l" t="t" r="r" b="b"/>
              <a:pathLst>
                <a:path w="4594859" h="984885">
                  <a:moveTo>
                    <a:pt x="4594860" y="164084"/>
                  </a:moveTo>
                  <a:lnTo>
                    <a:pt x="4594860" y="820420"/>
                  </a:lnTo>
                  <a:lnTo>
                    <a:pt x="4589002" y="864059"/>
                  </a:lnTo>
                  <a:lnTo>
                    <a:pt x="4572470" y="903261"/>
                  </a:lnTo>
                  <a:lnTo>
                    <a:pt x="4546822" y="936466"/>
                  </a:lnTo>
                  <a:lnTo>
                    <a:pt x="4513617" y="962114"/>
                  </a:lnTo>
                  <a:lnTo>
                    <a:pt x="4474415" y="978646"/>
                  </a:lnTo>
                  <a:lnTo>
                    <a:pt x="4430776" y="984504"/>
                  </a:lnTo>
                  <a:lnTo>
                    <a:pt x="0" y="984504"/>
                  </a:lnTo>
                  <a:lnTo>
                    <a:pt x="0" y="0"/>
                  </a:lnTo>
                  <a:lnTo>
                    <a:pt x="4430776" y="0"/>
                  </a:lnTo>
                  <a:lnTo>
                    <a:pt x="4474415" y="5857"/>
                  </a:lnTo>
                  <a:lnTo>
                    <a:pt x="4513617" y="22389"/>
                  </a:lnTo>
                  <a:lnTo>
                    <a:pt x="4546822" y="48037"/>
                  </a:lnTo>
                  <a:lnTo>
                    <a:pt x="4572470" y="81242"/>
                  </a:lnTo>
                  <a:lnTo>
                    <a:pt x="4589002" y="120444"/>
                  </a:lnTo>
                  <a:lnTo>
                    <a:pt x="4594860" y="164084"/>
                  </a:lnTo>
                  <a:close/>
                </a:path>
              </a:pathLst>
            </a:custGeom>
            <a:ln w="15240">
              <a:solidFill>
                <a:srgbClr val="D7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06378" y="5247392"/>
            <a:ext cx="4323715" cy="73032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4785" marR="5080" indent="-172720">
              <a:lnSpc>
                <a:spcPts val="1750"/>
              </a:lnSpc>
              <a:spcBef>
                <a:spcPts val="295"/>
              </a:spcBef>
              <a:buChar char="•"/>
              <a:tabLst>
                <a:tab pos="185420" algn="l"/>
              </a:tabLst>
            </a:pPr>
            <a:r>
              <a:rPr lang="en-US" sz="1600" spc="-5">
                <a:latin typeface="Calibri"/>
                <a:cs typeface="Calibri"/>
              </a:rPr>
              <a:t>Transportation and meal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allowance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of</a:t>
            </a:r>
            <a:r>
              <a:rPr sz="1600" spc="15">
                <a:latin typeface="Calibri"/>
                <a:cs typeface="Calibri"/>
              </a:rPr>
              <a:t> </a:t>
            </a:r>
            <a:r>
              <a:rPr sz="16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HK$6,000</a:t>
            </a:r>
            <a:r>
              <a:rPr lang="en-US" altLang="zh-HK" sz="1600" b="1" u="sng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,</a:t>
            </a:r>
            <a:r>
              <a:rPr lang="en-US" altLang="zh-HK" sz="1600" spc="-10">
                <a:latin typeface="Calibri"/>
                <a:cs typeface="Calibri"/>
              </a:rPr>
              <a:t> will be granted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lang="en-US" altLang="zh-HK" sz="1600" spc="10">
                <a:cs typeface="Calibri"/>
              </a:rPr>
              <a:t>to students who completed </a:t>
            </a:r>
            <a:r>
              <a:rPr lang="en-US" altLang="zh-HK" sz="1600" spc="-5">
                <a:latin typeface="Calibri"/>
                <a:cs typeface="Calibri"/>
              </a:rPr>
              <a:t>all of</a:t>
            </a:r>
            <a:r>
              <a:rPr sz="1600">
                <a:latin typeface="Calibri"/>
                <a:cs typeface="Calibri"/>
              </a:rPr>
              <a:t> </a:t>
            </a:r>
            <a:r>
              <a:rPr sz="1600" spc="-5">
                <a:latin typeface="Calibri"/>
                <a:cs typeface="Calibri"/>
              </a:rPr>
              <a:t>the</a:t>
            </a:r>
            <a:r>
              <a:rPr lang="en-US" altLang="zh-HK" sz="1600" spc="10">
                <a:latin typeface="Calibri"/>
                <a:cs typeface="Calibri"/>
              </a:rPr>
              <a:t> </a:t>
            </a:r>
            <a:r>
              <a:rPr lang="en-US" altLang="zh-HK" sz="1600" spc="10" err="1">
                <a:latin typeface="Calibri"/>
                <a:cs typeface="Calibri"/>
              </a:rPr>
              <a:t>programme</a:t>
            </a:r>
            <a:r>
              <a:rPr lang="en-US" altLang="zh-HK" sz="1600" spc="10">
                <a:latin typeface="Calibri"/>
                <a:cs typeface="Calibri"/>
              </a:rPr>
              <a:t> contents. 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16909" y="3704335"/>
            <a:ext cx="2176780" cy="1245235"/>
            <a:chOff x="4456176" y="2912364"/>
            <a:chExt cx="2176780" cy="1245235"/>
          </a:xfrm>
        </p:grpSpPr>
        <p:sp>
          <p:nvSpPr>
            <p:cNvPr id="20" name="object 20"/>
            <p:cNvSpPr/>
            <p:nvPr/>
          </p:nvSpPr>
          <p:spPr>
            <a:xfrm>
              <a:off x="4463796" y="2919984"/>
              <a:ext cx="2161540" cy="1229995"/>
            </a:xfrm>
            <a:custGeom>
              <a:avLst/>
              <a:gdLst/>
              <a:ahLst/>
              <a:cxnLst/>
              <a:rect l="l" t="t" r="r" b="b"/>
              <a:pathLst>
                <a:path w="2161540" h="1229995">
                  <a:moveTo>
                    <a:pt x="1956053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1956053" y="1229867"/>
                  </a:lnTo>
                  <a:lnTo>
                    <a:pt x="2003038" y="1224451"/>
                  </a:lnTo>
                  <a:lnTo>
                    <a:pt x="2046176" y="1209025"/>
                  </a:lnTo>
                  <a:lnTo>
                    <a:pt x="2084236" y="1184821"/>
                  </a:lnTo>
                  <a:lnTo>
                    <a:pt x="2115985" y="1153072"/>
                  </a:lnTo>
                  <a:lnTo>
                    <a:pt x="2140189" y="1115012"/>
                  </a:lnTo>
                  <a:lnTo>
                    <a:pt x="2155615" y="1071874"/>
                  </a:lnTo>
                  <a:lnTo>
                    <a:pt x="2161031" y="1024889"/>
                  </a:lnTo>
                  <a:lnTo>
                    <a:pt x="2161031" y="204977"/>
                  </a:lnTo>
                  <a:lnTo>
                    <a:pt x="2155615" y="157993"/>
                  </a:lnTo>
                  <a:lnTo>
                    <a:pt x="2140189" y="114855"/>
                  </a:lnTo>
                  <a:lnTo>
                    <a:pt x="2115985" y="76795"/>
                  </a:lnTo>
                  <a:lnTo>
                    <a:pt x="2084236" y="45046"/>
                  </a:lnTo>
                  <a:lnTo>
                    <a:pt x="2046176" y="20842"/>
                  </a:lnTo>
                  <a:lnTo>
                    <a:pt x="2003038" y="5416"/>
                  </a:lnTo>
                  <a:lnTo>
                    <a:pt x="1956053" y="0"/>
                  </a:lnTo>
                  <a:close/>
                </a:path>
              </a:pathLst>
            </a:custGeom>
            <a:solidFill>
              <a:srgbClr val="82ACAC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3796" y="2919984"/>
              <a:ext cx="2161540" cy="1229995"/>
            </a:xfrm>
            <a:custGeom>
              <a:avLst/>
              <a:gdLst/>
              <a:ahLst/>
              <a:cxnLst/>
              <a:rect l="l" t="t" r="r" b="b"/>
              <a:pathLst>
                <a:path w="216154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1956053" y="0"/>
                  </a:lnTo>
                  <a:lnTo>
                    <a:pt x="2003038" y="5416"/>
                  </a:lnTo>
                  <a:lnTo>
                    <a:pt x="2046176" y="20842"/>
                  </a:lnTo>
                  <a:lnTo>
                    <a:pt x="2084236" y="45046"/>
                  </a:lnTo>
                  <a:lnTo>
                    <a:pt x="2115985" y="76795"/>
                  </a:lnTo>
                  <a:lnTo>
                    <a:pt x="2140189" y="114855"/>
                  </a:lnTo>
                  <a:lnTo>
                    <a:pt x="2155615" y="157993"/>
                  </a:lnTo>
                  <a:lnTo>
                    <a:pt x="2161031" y="204977"/>
                  </a:lnTo>
                  <a:lnTo>
                    <a:pt x="2161031" y="1024889"/>
                  </a:lnTo>
                  <a:lnTo>
                    <a:pt x="2155615" y="1071874"/>
                  </a:lnTo>
                  <a:lnTo>
                    <a:pt x="2140189" y="1115012"/>
                  </a:lnTo>
                  <a:lnTo>
                    <a:pt x="2115985" y="1153072"/>
                  </a:lnTo>
                  <a:lnTo>
                    <a:pt x="2084236" y="1184821"/>
                  </a:lnTo>
                  <a:lnTo>
                    <a:pt x="2046176" y="1209025"/>
                  </a:lnTo>
                  <a:lnTo>
                    <a:pt x="2003038" y="1224451"/>
                  </a:lnTo>
                  <a:lnTo>
                    <a:pt x="1956053" y="1229867"/>
                  </a:lnTo>
                  <a:lnTo>
                    <a:pt x="204977" y="1229867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89"/>
                  </a:lnTo>
                  <a:lnTo>
                    <a:pt x="0" y="20497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09513" y="3933801"/>
            <a:ext cx="4363720" cy="712310"/>
          </a:xfrm>
          <a:prstGeom prst="rect">
            <a:avLst/>
          </a:prstGeom>
        </p:spPr>
        <p:txBody>
          <a:bodyPr vert="horz" wrap="square" lIns="0" tIns="32384" rIns="0" bIns="0" rtlCol="0" anchor="t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lang="en-US" altLang="zh-HK" sz="1600">
                <a:ea typeface="新細明體"/>
                <a:cs typeface="Calibri"/>
              </a:rPr>
              <a:t>Sharing </a:t>
            </a:r>
            <a:r>
              <a:rPr lang="en-US" altLang="zh-HK" sz="1600" spc="-5">
                <a:ea typeface="新細明體"/>
                <a:cs typeface="Calibri"/>
              </a:rPr>
              <a:t>Session </a:t>
            </a:r>
            <a:r>
              <a:rPr lang="en-US" altLang="zh-HK" sz="1600">
                <a:ea typeface="新細明體"/>
                <a:cs typeface="Calibri"/>
              </a:rPr>
              <a:t>will </a:t>
            </a:r>
            <a:r>
              <a:rPr lang="en-US" altLang="zh-HK" sz="1600" spc="-5">
                <a:ea typeface="新細明體"/>
                <a:cs typeface="Calibri"/>
              </a:rPr>
              <a:t>be</a:t>
            </a:r>
            <a:r>
              <a:rPr lang="en-US" altLang="zh-HK" sz="1600">
                <a:ea typeface="新細明體"/>
                <a:cs typeface="Calibri"/>
              </a:rPr>
              <a:t> held </a:t>
            </a:r>
            <a:r>
              <a:rPr lang="en-US" altLang="zh-HK" sz="1600" spc="-15">
                <a:ea typeface="新細明體"/>
                <a:cs typeface="Calibri"/>
              </a:rPr>
              <a:t>to </a:t>
            </a:r>
            <a:r>
              <a:rPr lang="en-US" altLang="zh-HK" sz="1600" spc="-10">
                <a:ea typeface="新細明體"/>
                <a:cs typeface="Calibri"/>
              </a:rPr>
              <a:t>celebrate </a:t>
            </a:r>
            <a:r>
              <a:rPr lang="en-US" altLang="zh-HK" sz="1600">
                <a:ea typeface="新細明體"/>
                <a:cs typeface="Calibri"/>
              </a:rPr>
              <a:t>and </a:t>
            </a:r>
            <a:r>
              <a:rPr lang="en-US" altLang="zh-HK" sz="1600" spc="-10">
                <a:ea typeface="新細明體"/>
                <a:cs typeface="Calibri"/>
              </a:rPr>
              <a:t>share</a:t>
            </a:r>
            <a:r>
              <a:rPr lang="en-US" altLang="zh-HK" sz="1600" spc="-5">
                <a:ea typeface="新細明體"/>
                <a:cs typeface="Calibri"/>
              </a:rPr>
              <a:t> </a:t>
            </a:r>
            <a:r>
              <a:rPr lang="en-US" altLang="zh-HK" sz="1600" spc="-10">
                <a:ea typeface="新細明體"/>
                <a:cs typeface="Calibri"/>
              </a:rPr>
              <a:t>interns’ </a:t>
            </a:r>
            <a:r>
              <a:rPr lang="en-US" altLang="zh-HK" sz="1600" spc="-5">
                <a:ea typeface="新細明體"/>
                <a:cs typeface="Calibri"/>
              </a:rPr>
              <a:t> achievements </a:t>
            </a:r>
            <a:r>
              <a:rPr lang="en-US" altLang="zh-HK" sz="1600">
                <a:ea typeface="新細明體"/>
                <a:cs typeface="Calibri"/>
              </a:rPr>
              <a:t>in </a:t>
            </a:r>
            <a:r>
              <a:rPr lang="en-US" altLang="zh-HK" sz="1600" spc="-5">
                <a:ea typeface="新細明體"/>
                <a:cs typeface="Calibri"/>
              </a:rPr>
              <a:t>successfully </a:t>
            </a:r>
            <a:r>
              <a:rPr lang="en-US" altLang="zh-HK" sz="1600" spc="-10">
                <a:ea typeface="新細明體"/>
                <a:cs typeface="Calibri"/>
              </a:rPr>
              <a:t>completing </a:t>
            </a:r>
            <a:r>
              <a:rPr lang="en-US" altLang="zh-HK" sz="1600" spc="-530">
                <a:ea typeface="新細明體"/>
                <a:cs typeface="Calibri"/>
              </a:rPr>
              <a:t> </a:t>
            </a:r>
            <a:r>
              <a:rPr lang="en-US" altLang="zh-HK" sz="1600">
                <a:ea typeface="新細明體"/>
                <a:cs typeface="Calibri"/>
              </a:rPr>
              <a:t>the</a:t>
            </a:r>
            <a:r>
              <a:rPr lang="en-US" altLang="zh-HK" sz="1600" spc="-10">
                <a:ea typeface="新細明體"/>
                <a:cs typeface="Calibri"/>
              </a:rPr>
              <a:t> </a:t>
            </a:r>
            <a:r>
              <a:rPr lang="en-US" altLang="zh-HK" sz="1600" spc="-10" err="1">
                <a:ea typeface="新細明體"/>
                <a:cs typeface="Calibri"/>
              </a:rPr>
              <a:t>programme</a:t>
            </a:r>
            <a:r>
              <a:rPr lang="en-US" altLang="zh-HK" sz="1600" spc="-10">
                <a:ea typeface="新細明體"/>
                <a:cs typeface="Calibri"/>
              </a:rPr>
              <a:t>.</a:t>
            </a:r>
            <a:endParaRPr sz="1600">
              <a:latin typeface="Calibri"/>
              <a:ea typeface="新細明體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16909" y="5007557"/>
            <a:ext cx="2176780" cy="1245235"/>
            <a:chOff x="4456176" y="4203191"/>
            <a:chExt cx="2176780" cy="1245235"/>
          </a:xfrm>
        </p:grpSpPr>
        <p:sp>
          <p:nvSpPr>
            <p:cNvPr id="28" name="object 28"/>
            <p:cNvSpPr/>
            <p:nvPr/>
          </p:nvSpPr>
          <p:spPr>
            <a:xfrm>
              <a:off x="4463796" y="4210811"/>
              <a:ext cx="2161540" cy="1229995"/>
            </a:xfrm>
            <a:custGeom>
              <a:avLst/>
              <a:gdLst/>
              <a:ahLst/>
              <a:cxnLst/>
              <a:rect l="l" t="t" r="r" b="b"/>
              <a:pathLst>
                <a:path w="2161540" h="1229995">
                  <a:moveTo>
                    <a:pt x="1956053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90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8"/>
                  </a:lnTo>
                  <a:lnTo>
                    <a:pt x="1956053" y="1229868"/>
                  </a:lnTo>
                  <a:lnTo>
                    <a:pt x="2003038" y="1224451"/>
                  </a:lnTo>
                  <a:lnTo>
                    <a:pt x="2046176" y="1209025"/>
                  </a:lnTo>
                  <a:lnTo>
                    <a:pt x="2084236" y="1184821"/>
                  </a:lnTo>
                  <a:lnTo>
                    <a:pt x="2115985" y="1153072"/>
                  </a:lnTo>
                  <a:lnTo>
                    <a:pt x="2140189" y="1115012"/>
                  </a:lnTo>
                  <a:lnTo>
                    <a:pt x="2155615" y="1071874"/>
                  </a:lnTo>
                  <a:lnTo>
                    <a:pt x="2161031" y="1024890"/>
                  </a:lnTo>
                  <a:lnTo>
                    <a:pt x="2161031" y="204977"/>
                  </a:lnTo>
                  <a:lnTo>
                    <a:pt x="2155615" y="157993"/>
                  </a:lnTo>
                  <a:lnTo>
                    <a:pt x="2140189" y="114855"/>
                  </a:lnTo>
                  <a:lnTo>
                    <a:pt x="2115985" y="76795"/>
                  </a:lnTo>
                  <a:lnTo>
                    <a:pt x="2084236" y="45046"/>
                  </a:lnTo>
                  <a:lnTo>
                    <a:pt x="2046176" y="20842"/>
                  </a:lnTo>
                  <a:lnTo>
                    <a:pt x="2003038" y="5416"/>
                  </a:lnTo>
                  <a:lnTo>
                    <a:pt x="1956053" y="0"/>
                  </a:lnTo>
                  <a:close/>
                </a:path>
              </a:pathLst>
            </a:custGeom>
            <a:solidFill>
              <a:srgbClr val="82ACA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63796" y="4210811"/>
              <a:ext cx="2161540" cy="1229995"/>
            </a:xfrm>
            <a:custGeom>
              <a:avLst/>
              <a:gdLst/>
              <a:ahLst/>
              <a:cxnLst/>
              <a:rect l="l" t="t" r="r" b="b"/>
              <a:pathLst>
                <a:path w="216154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1956053" y="0"/>
                  </a:lnTo>
                  <a:lnTo>
                    <a:pt x="2003038" y="5416"/>
                  </a:lnTo>
                  <a:lnTo>
                    <a:pt x="2046176" y="20842"/>
                  </a:lnTo>
                  <a:lnTo>
                    <a:pt x="2084236" y="45046"/>
                  </a:lnTo>
                  <a:lnTo>
                    <a:pt x="2115985" y="76795"/>
                  </a:lnTo>
                  <a:lnTo>
                    <a:pt x="2140189" y="114855"/>
                  </a:lnTo>
                  <a:lnTo>
                    <a:pt x="2155615" y="157993"/>
                  </a:lnTo>
                  <a:lnTo>
                    <a:pt x="2161031" y="204977"/>
                  </a:lnTo>
                  <a:lnTo>
                    <a:pt x="2161031" y="1024890"/>
                  </a:lnTo>
                  <a:lnTo>
                    <a:pt x="2155615" y="1071874"/>
                  </a:lnTo>
                  <a:lnTo>
                    <a:pt x="2140189" y="1115012"/>
                  </a:lnTo>
                  <a:lnTo>
                    <a:pt x="2115985" y="1153072"/>
                  </a:lnTo>
                  <a:lnTo>
                    <a:pt x="2084236" y="1184821"/>
                  </a:lnTo>
                  <a:lnTo>
                    <a:pt x="2046176" y="1209025"/>
                  </a:lnTo>
                  <a:lnTo>
                    <a:pt x="2003038" y="1224451"/>
                  </a:lnTo>
                  <a:lnTo>
                    <a:pt x="1956053" y="1229868"/>
                  </a:lnTo>
                  <a:lnTo>
                    <a:pt x="204977" y="1229868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90"/>
                  </a:lnTo>
                  <a:lnTo>
                    <a:pt x="0" y="20497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61673" y="3918408"/>
            <a:ext cx="1712468" cy="72378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6195" algn="ctr">
              <a:lnSpc>
                <a:spcPct val="91500"/>
              </a:lnSpc>
              <a:spcBef>
                <a:spcPts val="345"/>
              </a:spcBef>
            </a:pPr>
            <a:r>
              <a:rPr lang="en-US" altLang="zh-HK" sz="2400" b="1" spc="-75">
                <a:solidFill>
                  <a:srgbClr val="FFFFFF"/>
                </a:solidFill>
              </a:rPr>
              <a:t>S</a:t>
            </a:r>
            <a:r>
              <a:rPr lang="en-US" altLang="zh-HK" sz="2400" b="1" spc="-80">
                <a:solidFill>
                  <a:srgbClr val="FFFFFF"/>
                </a:solidFill>
              </a:rPr>
              <a:t>h</a:t>
            </a:r>
            <a:r>
              <a:rPr lang="en-US" altLang="zh-HK" sz="2400" b="1" spc="-85">
                <a:solidFill>
                  <a:srgbClr val="FFFFFF"/>
                </a:solidFill>
              </a:rPr>
              <a:t>a</a:t>
            </a:r>
            <a:r>
              <a:rPr lang="en-US" altLang="zh-HK" sz="2400" b="1" spc="-75">
                <a:solidFill>
                  <a:srgbClr val="FFFFFF"/>
                </a:solidFill>
              </a:rPr>
              <a:t>r</a:t>
            </a:r>
            <a:r>
              <a:rPr lang="en-US" altLang="zh-HK" sz="2400" b="1" spc="-80">
                <a:solidFill>
                  <a:srgbClr val="FFFFFF"/>
                </a:solidFill>
              </a:rPr>
              <a:t>i</a:t>
            </a:r>
            <a:r>
              <a:rPr lang="en-US" altLang="zh-HK" sz="2400" b="1" spc="-90">
                <a:solidFill>
                  <a:srgbClr val="FFFFFF"/>
                </a:solidFill>
              </a:rPr>
              <a:t>n</a:t>
            </a:r>
            <a:r>
              <a:rPr lang="en-US" altLang="zh-HK" sz="2400" b="1" spc="-5">
                <a:solidFill>
                  <a:srgbClr val="FFFFFF"/>
                </a:solidFill>
              </a:rPr>
              <a:t>g</a:t>
            </a:r>
            <a:r>
              <a:rPr lang="en-US" altLang="zh-HK" sz="2400" b="1" spc="-180">
                <a:solidFill>
                  <a:srgbClr val="FFFFFF"/>
                </a:solidFill>
              </a:rPr>
              <a:t> </a:t>
            </a:r>
            <a:r>
              <a:rPr lang="en-US" altLang="zh-HK" sz="2400" b="1" spc="-75">
                <a:solidFill>
                  <a:srgbClr val="FFFFFF"/>
                </a:solidFill>
              </a:rPr>
              <a:t>S</a:t>
            </a:r>
            <a:r>
              <a:rPr lang="en-US" altLang="zh-HK" sz="2400" b="1" spc="-70">
                <a:solidFill>
                  <a:srgbClr val="FFFFFF"/>
                </a:solidFill>
              </a:rPr>
              <a:t>e</a:t>
            </a:r>
            <a:r>
              <a:rPr lang="en-US" altLang="zh-HK" sz="2400" b="1" spc="-75">
                <a:solidFill>
                  <a:srgbClr val="FFFFFF"/>
                </a:solidFill>
              </a:rPr>
              <a:t>s</a:t>
            </a:r>
            <a:r>
              <a:rPr lang="en-US" altLang="zh-HK" sz="2400" b="1" spc="-85">
                <a:solidFill>
                  <a:srgbClr val="FFFFFF"/>
                </a:solidFill>
              </a:rPr>
              <a:t>s</a:t>
            </a:r>
            <a:r>
              <a:rPr lang="en-US" altLang="zh-HK" sz="2400" b="1" spc="-70">
                <a:solidFill>
                  <a:srgbClr val="FFFFFF"/>
                </a:solidFill>
              </a:rPr>
              <a:t>i</a:t>
            </a:r>
            <a:r>
              <a:rPr lang="en-US" altLang="zh-HK" sz="2400" b="1" spc="-85">
                <a:solidFill>
                  <a:srgbClr val="FFFFFF"/>
                </a:solidFill>
              </a:rPr>
              <a:t>o</a:t>
            </a:r>
            <a:r>
              <a:rPr lang="en-US" altLang="zh-HK" sz="2400" b="1" spc="-5">
                <a:solidFill>
                  <a:srgbClr val="FFFFFF"/>
                </a:solidFill>
              </a:rPr>
              <a:t>n</a:t>
            </a:r>
            <a:endParaRPr sz="2400" b="1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622" y="1790379"/>
            <a:ext cx="3724655" cy="4253484"/>
          </a:xfrm>
          <a:prstGeom prst="rect">
            <a:avLst/>
          </a:prstGeom>
        </p:spPr>
      </p:pic>
      <p:grpSp>
        <p:nvGrpSpPr>
          <p:cNvPr id="37" name="object 11">
            <a:extLst>
              <a:ext uri="{FF2B5EF4-FFF2-40B4-BE49-F238E27FC236}">
                <a16:creationId xmlns:a16="http://schemas.microsoft.com/office/drawing/2014/main" id="{C6C19924-3443-4B0C-AEBD-DCC8150C8CC0}"/>
              </a:ext>
            </a:extLst>
          </p:cNvPr>
          <p:cNvGrpSpPr/>
          <p:nvPr/>
        </p:nvGrpSpPr>
        <p:grpSpPr>
          <a:xfrm>
            <a:off x="4240784" y="1114804"/>
            <a:ext cx="2194560" cy="1245235"/>
            <a:chOff x="4456176" y="1620011"/>
            <a:chExt cx="2194560" cy="1245235"/>
          </a:xfrm>
        </p:grpSpPr>
        <p:sp>
          <p:nvSpPr>
            <p:cNvPr id="38" name="object 12">
              <a:extLst>
                <a:ext uri="{FF2B5EF4-FFF2-40B4-BE49-F238E27FC236}">
                  <a16:creationId xmlns:a16="http://schemas.microsoft.com/office/drawing/2014/main" id="{155D130D-F34B-4509-B2D8-DA067B855432}"/>
                </a:ext>
              </a:extLst>
            </p:cNvPr>
            <p:cNvSpPr/>
            <p:nvPr/>
          </p:nvSpPr>
          <p:spPr>
            <a:xfrm>
              <a:off x="4463796" y="1627631"/>
              <a:ext cx="2179320" cy="1229995"/>
            </a:xfrm>
            <a:custGeom>
              <a:avLst/>
              <a:gdLst/>
              <a:ahLst/>
              <a:cxnLst/>
              <a:rect l="l" t="t" r="r" b="b"/>
              <a:pathLst>
                <a:path w="2179320" h="1229995">
                  <a:moveTo>
                    <a:pt x="1974341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1974341" y="1229867"/>
                  </a:lnTo>
                  <a:lnTo>
                    <a:pt x="2021326" y="1224451"/>
                  </a:lnTo>
                  <a:lnTo>
                    <a:pt x="2064464" y="1209025"/>
                  </a:lnTo>
                  <a:lnTo>
                    <a:pt x="2102524" y="1184821"/>
                  </a:lnTo>
                  <a:lnTo>
                    <a:pt x="2134273" y="1153072"/>
                  </a:lnTo>
                  <a:lnTo>
                    <a:pt x="2158477" y="1115012"/>
                  </a:lnTo>
                  <a:lnTo>
                    <a:pt x="2173903" y="1071874"/>
                  </a:lnTo>
                  <a:lnTo>
                    <a:pt x="2179320" y="1024889"/>
                  </a:lnTo>
                  <a:lnTo>
                    <a:pt x="2179320" y="204977"/>
                  </a:lnTo>
                  <a:lnTo>
                    <a:pt x="2173903" y="157993"/>
                  </a:lnTo>
                  <a:lnTo>
                    <a:pt x="2158477" y="114855"/>
                  </a:lnTo>
                  <a:lnTo>
                    <a:pt x="2134273" y="76795"/>
                  </a:lnTo>
                  <a:lnTo>
                    <a:pt x="2102524" y="45046"/>
                  </a:lnTo>
                  <a:lnTo>
                    <a:pt x="2064464" y="20842"/>
                  </a:lnTo>
                  <a:lnTo>
                    <a:pt x="2021326" y="5416"/>
                  </a:lnTo>
                  <a:lnTo>
                    <a:pt x="1974341" y="0"/>
                  </a:lnTo>
                  <a:close/>
                </a:path>
              </a:pathLst>
            </a:custGeom>
            <a:solidFill>
              <a:srgbClr val="82ACAC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E9AB5584-5114-432E-A98F-47EE4768EAC5}"/>
                </a:ext>
              </a:extLst>
            </p:cNvPr>
            <p:cNvSpPr/>
            <p:nvPr/>
          </p:nvSpPr>
          <p:spPr>
            <a:xfrm>
              <a:off x="4463796" y="1627631"/>
              <a:ext cx="2179320" cy="1229995"/>
            </a:xfrm>
            <a:custGeom>
              <a:avLst/>
              <a:gdLst/>
              <a:ahLst/>
              <a:cxnLst/>
              <a:rect l="l" t="t" r="r" b="b"/>
              <a:pathLst>
                <a:path w="217932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1974341" y="0"/>
                  </a:lnTo>
                  <a:lnTo>
                    <a:pt x="2021326" y="5416"/>
                  </a:lnTo>
                  <a:lnTo>
                    <a:pt x="2064464" y="20842"/>
                  </a:lnTo>
                  <a:lnTo>
                    <a:pt x="2102524" y="45046"/>
                  </a:lnTo>
                  <a:lnTo>
                    <a:pt x="2134273" y="76795"/>
                  </a:lnTo>
                  <a:lnTo>
                    <a:pt x="2158477" y="114855"/>
                  </a:lnTo>
                  <a:lnTo>
                    <a:pt x="2173903" y="157993"/>
                  </a:lnTo>
                  <a:lnTo>
                    <a:pt x="2179320" y="204977"/>
                  </a:lnTo>
                  <a:lnTo>
                    <a:pt x="2179320" y="1024889"/>
                  </a:lnTo>
                  <a:lnTo>
                    <a:pt x="2173903" y="1071874"/>
                  </a:lnTo>
                  <a:lnTo>
                    <a:pt x="2158477" y="1115012"/>
                  </a:lnTo>
                  <a:lnTo>
                    <a:pt x="2134273" y="1153072"/>
                  </a:lnTo>
                  <a:lnTo>
                    <a:pt x="2102524" y="1184821"/>
                  </a:lnTo>
                  <a:lnTo>
                    <a:pt x="2064464" y="1209025"/>
                  </a:lnTo>
                  <a:lnTo>
                    <a:pt x="2021326" y="1224451"/>
                  </a:lnTo>
                  <a:lnTo>
                    <a:pt x="1974341" y="1229867"/>
                  </a:lnTo>
                  <a:lnTo>
                    <a:pt x="204977" y="1229867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89"/>
                  </a:lnTo>
                  <a:lnTo>
                    <a:pt x="0" y="20497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15">
            <a:extLst>
              <a:ext uri="{FF2B5EF4-FFF2-40B4-BE49-F238E27FC236}">
                <a16:creationId xmlns:a16="http://schemas.microsoft.com/office/drawing/2014/main" id="{91FC12E6-8642-409B-A4ED-3B70D8EC066E}"/>
              </a:ext>
            </a:extLst>
          </p:cNvPr>
          <p:cNvGrpSpPr/>
          <p:nvPr/>
        </p:nvGrpSpPr>
        <p:grpSpPr>
          <a:xfrm>
            <a:off x="6395593" y="1218311"/>
            <a:ext cx="4610100" cy="1000125"/>
            <a:chOff x="6617207" y="3034283"/>
            <a:chExt cx="4610100" cy="1000125"/>
          </a:xfrm>
        </p:grpSpPr>
        <p:sp>
          <p:nvSpPr>
            <p:cNvPr id="41" name="object 16">
              <a:extLst>
                <a:ext uri="{FF2B5EF4-FFF2-40B4-BE49-F238E27FC236}">
                  <a16:creationId xmlns:a16="http://schemas.microsoft.com/office/drawing/2014/main" id="{CD04293A-117A-45EE-9B4E-C5D187E0D32C}"/>
                </a:ext>
              </a:extLst>
            </p:cNvPr>
            <p:cNvSpPr/>
            <p:nvPr/>
          </p:nvSpPr>
          <p:spPr>
            <a:xfrm>
              <a:off x="6624827" y="3041903"/>
              <a:ext cx="4594860" cy="984885"/>
            </a:xfrm>
            <a:custGeom>
              <a:avLst/>
              <a:gdLst/>
              <a:ahLst/>
              <a:cxnLst/>
              <a:rect l="l" t="t" r="r" b="b"/>
              <a:pathLst>
                <a:path w="4594859" h="984885">
                  <a:moveTo>
                    <a:pt x="4430776" y="0"/>
                  </a:moveTo>
                  <a:lnTo>
                    <a:pt x="0" y="0"/>
                  </a:lnTo>
                  <a:lnTo>
                    <a:pt x="0" y="984504"/>
                  </a:lnTo>
                  <a:lnTo>
                    <a:pt x="4430776" y="984504"/>
                  </a:lnTo>
                  <a:lnTo>
                    <a:pt x="4474415" y="978646"/>
                  </a:lnTo>
                  <a:lnTo>
                    <a:pt x="4513617" y="962114"/>
                  </a:lnTo>
                  <a:lnTo>
                    <a:pt x="4546822" y="936466"/>
                  </a:lnTo>
                  <a:lnTo>
                    <a:pt x="4572470" y="903261"/>
                  </a:lnTo>
                  <a:lnTo>
                    <a:pt x="4589002" y="864059"/>
                  </a:lnTo>
                  <a:lnTo>
                    <a:pt x="4594860" y="820420"/>
                  </a:lnTo>
                  <a:lnTo>
                    <a:pt x="4594860" y="164084"/>
                  </a:lnTo>
                  <a:lnTo>
                    <a:pt x="4589002" y="120444"/>
                  </a:lnTo>
                  <a:lnTo>
                    <a:pt x="4572470" y="81242"/>
                  </a:lnTo>
                  <a:lnTo>
                    <a:pt x="4546822" y="48037"/>
                  </a:lnTo>
                  <a:lnTo>
                    <a:pt x="4513617" y="22389"/>
                  </a:lnTo>
                  <a:lnTo>
                    <a:pt x="4474415" y="5857"/>
                  </a:lnTo>
                  <a:lnTo>
                    <a:pt x="4430776" y="0"/>
                  </a:lnTo>
                  <a:close/>
                </a:path>
              </a:pathLst>
            </a:custGeom>
            <a:solidFill>
              <a:srgbClr val="D7E2E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7">
              <a:extLst>
                <a:ext uri="{FF2B5EF4-FFF2-40B4-BE49-F238E27FC236}">
                  <a16:creationId xmlns:a16="http://schemas.microsoft.com/office/drawing/2014/main" id="{D2954CAE-21C4-4F04-B9CA-86E2A60C3633}"/>
                </a:ext>
              </a:extLst>
            </p:cNvPr>
            <p:cNvSpPr/>
            <p:nvPr/>
          </p:nvSpPr>
          <p:spPr>
            <a:xfrm>
              <a:off x="6624827" y="3041903"/>
              <a:ext cx="4594860" cy="984885"/>
            </a:xfrm>
            <a:custGeom>
              <a:avLst/>
              <a:gdLst/>
              <a:ahLst/>
              <a:cxnLst/>
              <a:rect l="l" t="t" r="r" b="b"/>
              <a:pathLst>
                <a:path w="4594859" h="984885">
                  <a:moveTo>
                    <a:pt x="4594860" y="164084"/>
                  </a:moveTo>
                  <a:lnTo>
                    <a:pt x="4594860" y="820420"/>
                  </a:lnTo>
                  <a:lnTo>
                    <a:pt x="4589002" y="864059"/>
                  </a:lnTo>
                  <a:lnTo>
                    <a:pt x="4572470" y="903261"/>
                  </a:lnTo>
                  <a:lnTo>
                    <a:pt x="4546822" y="936466"/>
                  </a:lnTo>
                  <a:lnTo>
                    <a:pt x="4513617" y="962114"/>
                  </a:lnTo>
                  <a:lnTo>
                    <a:pt x="4474415" y="978646"/>
                  </a:lnTo>
                  <a:lnTo>
                    <a:pt x="4430776" y="984504"/>
                  </a:lnTo>
                  <a:lnTo>
                    <a:pt x="0" y="984504"/>
                  </a:lnTo>
                  <a:lnTo>
                    <a:pt x="0" y="0"/>
                  </a:lnTo>
                  <a:lnTo>
                    <a:pt x="4430776" y="0"/>
                  </a:lnTo>
                  <a:lnTo>
                    <a:pt x="4474415" y="5857"/>
                  </a:lnTo>
                  <a:lnTo>
                    <a:pt x="4513617" y="22389"/>
                  </a:lnTo>
                  <a:lnTo>
                    <a:pt x="4546822" y="48037"/>
                  </a:lnTo>
                  <a:lnTo>
                    <a:pt x="4572470" y="81242"/>
                  </a:lnTo>
                  <a:lnTo>
                    <a:pt x="4589002" y="120444"/>
                  </a:lnTo>
                  <a:lnTo>
                    <a:pt x="4594860" y="164084"/>
                  </a:lnTo>
                  <a:close/>
                </a:path>
              </a:pathLst>
            </a:custGeom>
            <a:ln w="15240">
              <a:solidFill>
                <a:srgbClr val="D7E2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0">
            <a:extLst>
              <a:ext uri="{FF2B5EF4-FFF2-40B4-BE49-F238E27FC236}">
                <a16:creationId xmlns:a16="http://schemas.microsoft.com/office/drawing/2014/main" id="{7570E07D-1B0D-4B23-B958-E23C94412869}"/>
              </a:ext>
            </a:extLst>
          </p:cNvPr>
          <p:cNvSpPr txBox="1"/>
          <p:nvPr/>
        </p:nvSpPr>
        <p:spPr>
          <a:xfrm>
            <a:off x="6452363" y="1374265"/>
            <a:ext cx="4426585" cy="259237"/>
          </a:xfrm>
          <a:prstGeom prst="rect">
            <a:avLst/>
          </a:prstGeom>
        </p:spPr>
        <p:txBody>
          <a:bodyPr vert="horz" wrap="square" lIns="0" tIns="32384" rIns="0" bIns="0" rtlCol="0" anchor="t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lang="en-US" altLang="zh-HK" sz="1600" spc="-15">
                <a:ea typeface="新細明體"/>
                <a:cs typeface="Calibri"/>
              </a:rPr>
              <a:t>Two-Months</a:t>
            </a:r>
            <a:r>
              <a:rPr lang="en-US" altLang="zh-HK" sz="1600" spc="-30">
                <a:ea typeface="新細明體"/>
                <a:cs typeface="Calibri"/>
              </a:rPr>
              <a:t> Full-time </a:t>
            </a:r>
            <a:r>
              <a:rPr lang="en-US" altLang="zh-HK" sz="1600" spc="-5">
                <a:ea typeface="新細明體"/>
                <a:cs typeface="Calibri"/>
              </a:rPr>
              <a:t>Internship </a:t>
            </a:r>
            <a:endParaRPr lang="en-US" altLang="zh-HK" sz="1600" spc="-5">
              <a:latin typeface="Calibri"/>
              <a:ea typeface="新細明體"/>
              <a:cs typeface="Calibri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349CDE22-1D9D-4127-BA73-83C6D79B4730}"/>
              </a:ext>
            </a:extLst>
          </p:cNvPr>
          <p:cNvSpPr txBox="1"/>
          <p:nvPr/>
        </p:nvSpPr>
        <p:spPr>
          <a:xfrm>
            <a:off x="4553648" y="1369540"/>
            <a:ext cx="1568831" cy="76751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4005" marR="5080" indent="-281940" algn="ctr">
              <a:lnSpc>
                <a:spcPts val="2640"/>
              </a:lnSpc>
              <a:spcBef>
                <a:spcPts val="385"/>
              </a:spcBef>
            </a:pPr>
            <a:r>
              <a:rPr lang="en-US" altLang="zh-HK" sz="2400" b="1" spc="-35">
                <a:solidFill>
                  <a:srgbClr val="FFFFFF"/>
                </a:solidFill>
                <a:latin typeface="Calibri"/>
                <a:cs typeface="Calibri"/>
              </a:rPr>
              <a:t>Internship</a:t>
            </a:r>
          </a:p>
          <a:p>
            <a:pPr marL="294005" marR="5080" indent="-281940" algn="ctr">
              <a:lnSpc>
                <a:spcPts val="2640"/>
              </a:lnSpc>
              <a:spcBef>
                <a:spcPts val="385"/>
              </a:spcBef>
            </a:pPr>
            <a:r>
              <a:rPr lang="en-US" altLang="zh-HK" sz="2400" b="1" spc="-35">
                <a:solidFill>
                  <a:srgbClr val="FFFFFF"/>
                </a:solidFill>
                <a:latin typeface="Calibri"/>
                <a:cs typeface="Calibri"/>
              </a:rPr>
              <a:t>Placement</a:t>
            </a:r>
            <a:endParaRPr sz="2400" b="1" spc="-35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7662" y="5107080"/>
            <a:ext cx="2365756" cy="104964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61290" algn="ctr">
              <a:lnSpc>
                <a:spcPts val="2640"/>
              </a:lnSpc>
              <a:spcBef>
                <a:spcPts val="385"/>
              </a:spcBef>
            </a:pPr>
            <a:r>
              <a:rPr lang="en-US" sz="2400" b="1" spc="-10">
                <a:solidFill>
                  <a:srgbClr val="FFFFFF"/>
                </a:solidFill>
                <a:latin typeface="Calibri"/>
                <a:cs typeface="Calibri"/>
              </a:rPr>
              <a:t>Transportation and Meal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b="1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172" y="587630"/>
            <a:ext cx="304292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75">
                <a:solidFill>
                  <a:srgbClr val="FFFFFF"/>
                </a:solidFill>
              </a:rPr>
              <a:t>Outstanding Performance Certificate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24662" y="2353817"/>
            <a:ext cx="3291840" cy="0"/>
          </a:xfrm>
          <a:custGeom>
            <a:avLst/>
            <a:gdLst/>
            <a:ahLst/>
            <a:cxnLst/>
            <a:rect l="l" t="t" r="r" b="b"/>
            <a:pathLst>
              <a:path w="3291840">
                <a:moveTo>
                  <a:pt x="0" y="0"/>
                </a:moveTo>
                <a:lnTo>
                  <a:pt x="3291840" y="0"/>
                </a:lnTo>
              </a:path>
            </a:pathLst>
          </a:custGeom>
          <a:ln w="19812">
            <a:solidFill>
              <a:srgbClr val="959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2172" y="2537840"/>
            <a:ext cx="2937510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Outstanding students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 will be 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selected</a:t>
            </a:r>
            <a:r>
              <a:rPr lang="en-US" altLang="zh-HK" sz="2400" spc="1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to</a:t>
            </a:r>
            <a:r>
              <a:rPr lang="en-US" altLang="zh-HK" sz="240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receive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 the 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certificate,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 with</a:t>
            </a:r>
            <a:r>
              <a:rPr lang="en-US" altLang="zh-HK" sz="240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5">
                <a:solidFill>
                  <a:schemeClr val="bg1"/>
                </a:solidFill>
                <a:cs typeface="Calibri"/>
              </a:rPr>
              <a:t>reference</a:t>
            </a:r>
            <a:r>
              <a:rPr lang="en-US" altLang="zh-HK" sz="2400" spc="35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5">
                <a:solidFill>
                  <a:schemeClr val="bg1"/>
                </a:solidFill>
                <a:cs typeface="Calibri"/>
              </a:rPr>
              <a:t>from</a:t>
            </a:r>
            <a:r>
              <a:rPr lang="en-US" altLang="zh-HK" sz="2400" spc="1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the</a:t>
            </a:r>
            <a:r>
              <a:rPr lang="en-US" altLang="zh-HK" sz="240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5">
                <a:solidFill>
                  <a:schemeClr val="bg1"/>
                </a:solidFill>
                <a:cs typeface="Calibri"/>
              </a:rPr>
              <a:t>supervisors’ </a:t>
            </a:r>
            <a:r>
              <a:rPr lang="en-US" altLang="zh-HK" sz="2400" spc="-35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comments</a:t>
            </a:r>
            <a:r>
              <a:rPr lang="en-US" altLang="zh-HK" sz="2400" spc="5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and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quality</a:t>
            </a:r>
            <a:r>
              <a:rPr lang="en-US" altLang="zh-HK" sz="2400" spc="-2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of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5">
                <a:solidFill>
                  <a:schemeClr val="bg1"/>
                </a:solidFill>
                <a:cs typeface="Calibri"/>
              </a:rPr>
              <a:t>the</a:t>
            </a:r>
            <a:r>
              <a:rPr lang="en-US" altLang="zh-HK" sz="2400" spc="-10">
                <a:solidFill>
                  <a:schemeClr val="bg1"/>
                </a:solidFill>
                <a:cs typeface="Calibri"/>
              </a:rPr>
              <a:t> reflective</a:t>
            </a:r>
            <a:r>
              <a:rPr lang="en-US" altLang="zh-HK" sz="2400" spc="5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zh-HK" sz="2400" spc="-25">
                <a:solidFill>
                  <a:schemeClr val="bg1"/>
                </a:solidFill>
                <a:cs typeface="Calibri"/>
              </a:rPr>
              <a:t>essay.</a:t>
            </a:r>
            <a:endParaRPr lang="en-US" altLang="zh-HK" sz="2400">
              <a:solidFill>
                <a:schemeClr val="bg1"/>
              </a:solidFill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188" y="772668"/>
            <a:ext cx="8016240" cy="53126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537704" y="4468367"/>
              <a:ext cx="3545204" cy="22860"/>
            </a:xfrm>
            <a:custGeom>
              <a:avLst/>
              <a:gdLst/>
              <a:ahLst/>
              <a:cxnLst/>
              <a:rect l="l" t="t" r="r" b="b"/>
              <a:pathLst>
                <a:path w="3545204" h="22860">
                  <a:moveTo>
                    <a:pt x="354482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0" y="12192"/>
                  </a:lnTo>
                  <a:lnTo>
                    <a:pt x="0" y="22860"/>
                  </a:lnTo>
                  <a:lnTo>
                    <a:pt x="3544824" y="22860"/>
                  </a:lnTo>
                  <a:lnTo>
                    <a:pt x="3544824" y="12192"/>
                  </a:lnTo>
                  <a:lnTo>
                    <a:pt x="3544824" y="10668"/>
                  </a:lnTo>
                  <a:lnTo>
                    <a:pt x="354482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119627"/>
              <a:ext cx="7538084" cy="2463165"/>
            </a:xfrm>
            <a:custGeom>
              <a:avLst/>
              <a:gdLst/>
              <a:ahLst/>
              <a:cxnLst/>
              <a:rect l="l" t="t" r="r" b="b"/>
              <a:pathLst>
                <a:path w="7538084" h="2463165">
                  <a:moveTo>
                    <a:pt x="7537704" y="0"/>
                  </a:moveTo>
                  <a:lnTo>
                    <a:pt x="0" y="0"/>
                  </a:lnTo>
                  <a:lnTo>
                    <a:pt x="0" y="2462784"/>
                  </a:lnTo>
                  <a:lnTo>
                    <a:pt x="7537704" y="2462784"/>
                  </a:lnTo>
                  <a:lnTo>
                    <a:pt x="7537704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119627"/>
            <a:ext cx="7538084" cy="2463165"/>
          </a:xfrm>
          <a:prstGeom prst="rect">
            <a:avLst/>
          </a:prstGeom>
        </p:spPr>
        <p:txBody>
          <a:bodyPr vert="horz" wrap="square" lIns="0" tIns="529590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4170"/>
              </a:spcBef>
            </a:pPr>
            <a:r>
              <a:rPr spc="-135"/>
              <a:t>P</a:t>
            </a:r>
            <a:r>
              <a:rPr spc="-185"/>
              <a:t>r</a:t>
            </a:r>
            <a:r>
              <a:rPr spc="-90"/>
              <a:t>o</a:t>
            </a:r>
            <a:r>
              <a:rPr spc="-95"/>
              <a:t>g</a:t>
            </a:r>
            <a:r>
              <a:rPr spc="-195"/>
              <a:t>r</a:t>
            </a:r>
            <a:r>
              <a:rPr spc="-95"/>
              <a:t>a</a:t>
            </a:r>
            <a:r>
              <a:rPr spc="-130"/>
              <a:t>mm</a:t>
            </a:r>
            <a:r>
              <a:t>e</a:t>
            </a:r>
            <a:r>
              <a:rPr spc="-235"/>
              <a:t> </a:t>
            </a:r>
            <a:r>
              <a:rPr spc="-80"/>
              <a:t>T</a:t>
            </a:r>
            <a:r>
              <a:rPr spc="-65"/>
              <a:t>i</a:t>
            </a:r>
            <a:r>
              <a:rPr spc="-120"/>
              <a:t>m</a:t>
            </a:r>
            <a:r>
              <a:rPr spc="-114"/>
              <a:t>e</a:t>
            </a:r>
            <a:r>
              <a:rPr spc="-65"/>
              <a:t>li</a:t>
            </a:r>
            <a:r>
              <a:rPr spc="-110"/>
              <a:t>n</a:t>
            </a:r>
            <a:r>
              <a:t>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4634484"/>
            <a:ext cx="12192000" cy="2223770"/>
            <a:chOff x="0" y="4634484"/>
            <a:chExt cx="12192000" cy="2223770"/>
          </a:xfrm>
        </p:grpSpPr>
        <p:sp>
          <p:nvSpPr>
            <p:cNvPr id="8" name="object 8"/>
            <p:cNvSpPr/>
            <p:nvPr/>
          </p:nvSpPr>
          <p:spPr>
            <a:xfrm>
              <a:off x="772668" y="4640580"/>
              <a:ext cx="6309360" cy="0"/>
            </a:xfrm>
            <a:custGeom>
              <a:avLst/>
              <a:gdLst/>
              <a:ahLst/>
              <a:cxnLst/>
              <a:rect l="l" t="t" r="r" b="b"/>
              <a:pathLst>
                <a:path w="6309359">
                  <a:moveTo>
                    <a:pt x="0" y="0"/>
                  </a:moveTo>
                  <a:lnTo>
                    <a:pt x="6309359" y="0"/>
                  </a:lnTo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2525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07010"/>
              </p:ext>
            </p:extLst>
          </p:nvPr>
        </p:nvGraphicFramePr>
        <p:xfrm>
          <a:off x="636" y="1693862"/>
          <a:ext cx="12191364" cy="3470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9EC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9EC5"/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59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3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>
                          <a:latin typeface="+mn-lt"/>
                          <a:cs typeface="Calibri"/>
                        </a:rPr>
                        <a:t>Phase</a:t>
                      </a:r>
                      <a:r>
                        <a:rPr lang="en-US" altLang="zh-HK" sz="1800" b="1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altLang="zh-HK" sz="1800" b="1" spc="-25" dirty="0">
                          <a:latin typeface="+mn-lt"/>
                          <a:cs typeface="Calibri"/>
                        </a:rPr>
                        <a:t>One</a:t>
                      </a:r>
                      <a:endParaRPr lang="en-US" altLang="zh-HK" sz="1800" dirty="0">
                        <a:latin typeface="+mn-lt"/>
                        <a:cs typeface="Calibri"/>
                      </a:endParaRPr>
                    </a:p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altLang="zh-HK" sz="1800" spc="-10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Recruitment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28930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Application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28930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n-US" sz="1800" spc="-10" dirty="0">
                          <a:latin typeface="Calibri"/>
                          <a:cs typeface="Calibri"/>
                        </a:rPr>
                        <a:t>Interview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28930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Result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Announcement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4450" marR="292735">
                        <a:lnSpc>
                          <a:spcPct val="11499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Application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deadline: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 15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-1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  <a:p>
                      <a:pPr marL="44450" marR="292735">
                        <a:lnSpc>
                          <a:spcPct val="114999"/>
                        </a:lnSpc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Interview:</a:t>
                      </a:r>
                      <a:r>
                        <a:rPr lang="en-US" sz="1800" spc="-5" baseline="0" dirty="0">
                          <a:latin typeface="Calibri"/>
                          <a:cs typeface="Calibri"/>
                        </a:rPr>
                        <a:t> Early June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2022</a:t>
                      </a: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Announcement:</a:t>
                      </a:r>
                      <a:r>
                        <a:rPr lang="zh-TW" sz="1800" spc="-15" dirty="0"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altLang="zh-HK" sz="1800" spc="-15" dirty="0">
                          <a:latin typeface="Calibri"/>
                          <a:cs typeface="Calibri"/>
                        </a:rPr>
                        <a:t> Mid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June 2022</a:t>
                      </a:r>
                    </a:p>
                  </a:txBody>
                  <a:tcPr marL="0" marR="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Two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lang="en-US" altLang="zh-HK"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Two-Months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-30" dirty="0">
                          <a:latin typeface="Calibri"/>
                          <a:cs typeface="Calibri"/>
                        </a:rPr>
                        <a:t>Full-time</a:t>
                      </a:r>
                      <a:r>
                        <a:rPr lang="en-US" sz="1800" spc="-3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Internship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 (9am – 6pm,</a:t>
                      </a:r>
                      <a:r>
                        <a:rPr lang="en-US" sz="1800" spc="-5" baseline="0" dirty="0">
                          <a:latin typeface="Calibri"/>
                          <a:cs typeface="Calibri"/>
                        </a:rPr>
                        <a:t> Monday to Friday)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July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HK"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-15" dirty="0">
                          <a:latin typeface="Calibri"/>
                          <a:cs typeface="Calibri"/>
                        </a:rPr>
                        <a:t>26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2022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Three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3.1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Reflective Essay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Submission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September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2022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Outstanding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Performance Certificate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28930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Outstanding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selected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October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2022</a:t>
                      </a: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Session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3020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330200" algn="l"/>
                          <a:tab pos="33083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Students will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their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internship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stories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November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2022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18D2C1E2-C382-447F-9324-F8A95EFEB571}"/>
              </a:ext>
            </a:extLst>
          </p:cNvPr>
          <p:cNvSpPr txBox="1">
            <a:spLocks/>
          </p:cNvSpPr>
          <p:nvPr/>
        </p:nvSpPr>
        <p:spPr>
          <a:xfrm>
            <a:off x="304800" y="459978"/>
            <a:ext cx="10248900" cy="6155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4780"/>
              </a:lnSpc>
            </a:pPr>
            <a:r>
              <a:rPr lang="en-US" altLang="zh-HK" sz="4400" spc="-135" err="1">
                <a:solidFill>
                  <a:schemeClr val="bg1"/>
                </a:solidFill>
              </a:rPr>
              <a:t>P</a:t>
            </a:r>
            <a:r>
              <a:rPr lang="en-US" altLang="zh-HK" sz="4400" spc="-185" err="1">
                <a:solidFill>
                  <a:schemeClr val="bg1"/>
                </a:solidFill>
              </a:rPr>
              <a:t>r</a:t>
            </a:r>
            <a:r>
              <a:rPr lang="en-US" altLang="zh-HK" sz="4400" spc="-90" err="1">
                <a:solidFill>
                  <a:schemeClr val="bg1"/>
                </a:solidFill>
              </a:rPr>
              <a:t>o</a:t>
            </a:r>
            <a:r>
              <a:rPr lang="en-US" altLang="zh-HK" sz="4400" spc="-95" err="1">
                <a:solidFill>
                  <a:schemeClr val="bg1"/>
                </a:solidFill>
              </a:rPr>
              <a:t>g</a:t>
            </a:r>
            <a:r>
              <a:rPr lang="en-US" altLang="zh-HK" sz="4400" spc="-195" err="1">
                <a:solidFill>
                  <a:schemeClr val="bg1"/>
                </a:solidFill>
              </a:rPr>
              <a:t>r</a:t>
            </a:r>
            <a:r>
              <a:rPr lang="en-US" altLang="zh-HK" sz="4400" spc="-95" err="1">
                <a:solidFill>
                  <a:schemeClr val="bg1"/>
                </a:solidFill>
              </a:rPr>
              <a:t>a</a:t>
            </a:r>
            <a:r>
              <a:rPr lang="en-US" altLang="zh-HK" sz="4400" spc="-130" err="1">
                <a:solidFill>
                  <a:schemeClr val="bg1"/>
                </a:solidFill>
              </a:rPr>
              <a:t>mm</a:t>
            </a:r>
            <a:r>
              <a:rPr lang="en-US" altLang="zh-HK" sz="4400" err="1">
                <a:solidFill>
                  <a:schemeClr val="bg1"/>
                </a:solidFill>
              </a:rPr>
              <a:t>e</a:t>
            </a:r>
            <a:r>
              <a:rPr lang="en-US" altLang="zh-HK" sz="4400" spc="-235">
                <a:solidFill>
                  <a:schemeClr val="bg1"/>
                </a:solidFill>
              </a:rPr>
              <a:t> </a:t>
            </a:r>
            <a:r>
              <a:rPr lang="en-US" altLang="zh-HK" sz="4400" spc="-80">
                <a:solidFill>
                  <a:schemeClr val="bg1"/>
                </a:solidFill>
              </a:rPr>
              <a:t>T</a:t>
            </a:r>
            <a:r>
              <a:rPr lang="en-US" altLang="zh-HK" sz="4400" spc="-65">
                <a:solidFill>
                  <a:schemeClr val="bg1"/>
                </a:solidFill>
              </a:rPr>
              <a:t>i</a:t>
            </a:r>
            <a:r>
              <a:rPr lang="en-US" altLang="zh-HK" sz="4400" spc="-120">
                <a:solidFill>
                  <a:schemeClr val="bg1"/>
                </a:solidFill>
              </a:rPr>
              <a:t>m</a:t>
            </a:r>
            <a:r>
              <a:rPr lang="en-US" altLang="zh-HK" sz="4400" spc="-114">
                <a:solidFill>
                  <a:schemeClr val="bg1"/>
                </a:solidFill>
              </a:rPr>
              <a:t>e</a:t>
            </a:r>
            <a:r>
              <a:rPr lang="en-US" altLang="zh-HK" sz="4400" spc="-65">
                <a:solidFill>
                  <a:schemeClr val="bg1"/>
                </a:solidFill>
              </a:rPr>
              <a:t>li</a:t>
            </a:r>
            <a:r>
              <a:rPr lang="en-US" altLang="zh-HK" sz="4400" spc="-110">
                <a:solidFill>
                  <a:schemeClr val="bg1"/>
                </a:solidFill>
              </a:rPr>
              <a:t>n</a:t>
            </a:r>
            <a:r>
              <a:rPr lang="en-US" altLang="zh-HK" sz="4400">
                <a:solidFill>
                  <a:schemeClr val="bg1"/>
                </a:solidFill>
              </a:rPr>
              <a:t>e</a:t>
            </a:r>
            <a:endParaRPr lang="en-US" sz="4300" ker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781812"/>
            <a:ext cx="10905744" cy="3407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7608" y="4506467"/>
            <a:ext cx="5327903" cy="138531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43788" y="4362348"/>
          <a:ext cx="5052059" cy="1717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127000">
                        <a:lnSpc>
                          <a:spcPts val="1905"/>
                        </a:lnSpc>
                      </a:pPr>
                      <a:r>
                        <a:rPr sz="2000" b="1" u="sng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Enquiry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9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1685"/>
                        </a:lnSpc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HONG</a:t>
                      </a:r>
                      <a:r>
                        <a:rPr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>
                          <a:latin typeface="Calibri"/>
                          <a:cs typeface="Calibri"/>
                        </a:rPr>
                        <a:t>KONG</a:t>
                      </a:r>
                      <a:r>
                        <a:rPr sz="16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LUTHERAN</a:t>
                      </a:r>
                      <a:r>
                        <a:rPr sz="16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SERVICE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27000">
                        <a:lnSpc>
                          <a:spcPts val="1725"/>
                        </a:lnSpc>
                      </a:pPr>
                      <a:r>
                        <a:rPr sz="1600" spc="-50">
                          <a:latin typeface="Calibri"/>
                          <a:cs typeface="Calibri"/>
                        </a:rPr>
                        <a:t>Tel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2711</a:t>
                      </a:r>
                      <a:r>
                        <a:rPr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9131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ts val="1725"/>
                        </a:lnSpc>
                      </a:pPr>
                      <a:r>
                        <a:rPr sz="1600" spc="-25">
                          <a:latin typeface="Calibri"/>
                          <a:cs typeface="Calibri"/>
                        </a:rPr>
                        <a:t>Fax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2761</a:t>
                      </a:r>
                      <a:r>
                        <a:rPr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9751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4">
                <a:tc gridSpan="2">
                  <a:txBody>
                    <a:bodyPr/>
                    <a:lstStyle/>
                    <a:p>
                      <a:pPr marL="127000">
                        <a:lnSpc>
                          <a:spcPts val="1720"/>
                        </a:lnSpc>
                      </a:pPr>
                      <a:r>
                        <a:rPr sz="1600" spc="-10">
                          <a:latin typeface="Calibri"/>
                          <a:cs typeface="Calibri"/>
                        </a:rPr>
                        <a:t>Address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89</a:t>
                      </a:r>
                      <a:r>
                        <a:rPr sz="16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Chung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 Hau</a:t>
                      </a:r>
                      <a:r>
                        <a:rPr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Street,</a:t>
                      </a:r>
                      <a:r>
                        <a:rPr sz="16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Homantin,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Kln.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27000">
                        <a:lnSpc>
                          <a:spcPts val="1720"/>
                        </a:lnSpc>
                      </a:pPr>
                      <a:r>
                        <a:rPr sz="1600" spc="-5">
                          <a:latin typeface="Calibri"/>
                          <a:cs typeface="Calibri"/>
                        </a:rPr>
                        <a:t>Email</a:t>
                      </a:r>
                      <a:r>
                        <a:rPr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  <a:hlinkClick r:id="rId4"/>
                        </a:rPr>
                        <a:t>info@hklss.hk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4">
                <a:tc gridSpan="2">
                  <a:txBody>
                    <a:bodyPr/>
                    <a:lstStyle/>
                    <a:p>
                      <a:pPr marL="127000">
                        <a:lnSpc>
                          <a:spcPts val="1720"/>
                        </a:lnSpc>
                      </a:pPr>
                      <a:r>
                        <a:rPr sz="1600" spc="-20">
                          <a:latin typeface="Calibri"/>
                          <a:cs typeface="Calibri"/>
                        </a:rPr>
                        <a:t>Website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  <a:hlinkClick r:id="rId5"/>
                        </a:rPr>
                        <a:t>http://hklss.hk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27000">
                        <a:lnSpc>
                          <a:spcPts val="1700"/>
                        </a:lnSpc>
                      </a:pPr>
                      <a:r>
                        <a:rPr sz="1600" spc="-5">
                          <a:latin typeface="Calibri"/>
                          <a:cs typeface="Calibri"/>
                        </a:rPr>
                        <a:t>FB </a:t>
                      </a:r>
                      <a:r>
                        <a:rPr sz="1600" spc="-10">
                          <a:latin typeface="PMingLiU"/>
                          <a:cs typeface="PMingLiU"/>
                        </a:rPr>
                        <a:t>：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https://</a:t>
                      </a:r>
                      <a:r>
                        <a:rPr sz="1600" spc="-10">
                          <a:latin typeface="Calibri"/>
                          <a:cs typeface="Calibri"/>
                          <a:hlinkClick r:id="rId6"/>
                        </a:rPr>
                        <a:t>www.facebook.com/hkLutheranSocialService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312" y="739140"/>
            <a:ext cx="10564495" cy="775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5440"/>
              </a:lnSpc>
            </a:pPr>
            <a:r>
              <a:rPr sz="4800" spc="-100">
                <a:solidFill>
                  <a:srgbClr val="D4D7E8"/>
                </a:solidFill>
              </a:rPr>
              <a:t>Content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923950" y="2109449"/>
            <a:ext cx="4199255" cy="268795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518159" indent="-506095">
              <a:lnSpc>
                <a:spcPct val="100000"/>
              </a:lnSpc>
              <a:spcBef>
                <a:spcPts val="1495"/>
              </a:spcBef>
              <a:buClr>
                <a:srgbClr val="959EC5"/>
              </a:buClr>
              <a:buFont typeface="Wingdings"/>
              <a:buChar char=""/>
              <a:tabLst>
                <a:tab pos="518159" algn="l"/>
                <a:tab pos="518795" algn="l"/>
              </a:tabLst>
            </a:pPr>
            <a:r>
              <a:rPr sz="3200" b="1" spc="-15">
                <a:solidFill>
                  <a:srgbClr val="3C4670"/>
                </a:solidFill>
                <a:latin typeface="Calibri"/>
                <a:cs typeface="Calibri"/>
              </a:rPr>
              <a:t>Programme</a:t>
            </a:r>
            <a:r>
              <a:rPr sz="3200" b="1" spc="-90">
                <a:solidFill>
                  <a:srgbClr val="3C4670"/>
                </a:solidFill>
                <a:latin typeface="Calibri"/>
                <a:cs typeface="Calibri"/>
              </a:rPr>
              <a:t> </a:t>
            </a:r>
            <a:r>
              <a:rPr sz="3200" b="1" spc="-5">
                <a:solidFill>
                  <a:srgbClr val="3C4670"/>
                </a:solidFill>
                <a:latin typeface="Calibri"/>
                <a:cs typeface="Calibri"/>
              </a:rPr>
              <a:t>Objective</a:t>
            </a:r>
            <a:endParaRPr sz="3200">
              <a:latin typeface="Calibri"/>
              <a:cs typeface="Calibri"/>
            </a:endParaRPr>
          </a:p>
          <a:p>
            <a:pPr marL="518159" indent="-506095">
              <a:lnSpc>
                <a:spcPct val="100000"/>
              </a:lnSpc>
              <a:spcBef>
                <a:spcPts val="1395"/>
              </a:spcBef>
              <a:buClr>
                <a:srgbClr val="959EC5"/>
              </a:buClr>
              <a:buFont typeface="Wingdings"/>
              <a:buChar char=""/>
              <a:tabLst>
                <a:tab pos="518159" algn="l"/>
                <a:tab pos="518795" algn="l"/>
              </a:tabLst>
            </a:pPr>
            <a:r>
              <a:rPr sz="3200" b="1">
                <a:solidFill>
                  <a:srgbClr val="3C4670"/>
                </a:solidFill>
                <a:latin typeface="Calibri"/>
                <a:cs typeface="Calibri"/>
              </a:rPr>
              <a:t>“Who</a:t>
            </a:r>
            <a:r>
              <a:rPr sz="3200" b="1" spc="-45">
                <a:solidFill>
                  <a:srgbClr val="3C4670"/>
                </a:solidFill>
                <a:latin typeface="Calibri"/>
                <a:cs typeface="Calibri"/>
              </a:rPr>
              <a:t> </a:t>
            </a:r>
            <a:r>
              <a:rPr sz="3200" b="1">
                <a:solidFill>
                  <a:srgbClr val="3C4670"/>
                </a:solidFill>
                <a:latin typeface="Calibri"/>
                <a:cs typeface="Calibri"/>
              </a:rPr>
              <a:t>and</a:t>
            </a:r>
            <a:r>
              <a:rPr sz="3200" b="1" spc="-40">
                <a:solidFill>
                  <a:srgbClr val="3C4670"/>
                </a:solidFill>
                <a:latin typeface="Calibri"/>
                <a:cs typeface="Calibri"/>
              </a:rPr>
              <a:t> </a:t>
            </a:r>
            <a:r>
              <a:rPr sz="3200" b="1" spc="20">
                <a:solidFill>
                  <a:srgbClr val="3C4670"/>
                </a:solidFill>
                <a:latin typeface="Calibri"/>
                <a:cs typeface="Calibri"/>
              </a:rPr>
              <a:t>How”</a:t>
            </a:r>
            <a:endParaRPr sz="3200">
              <a:latin typeface="Calibri"/>
              <a:cs typeface="Calibri"/>
            </a:endParaRPr>
          </a:p>
          <a:p>
            <a:pPr marL="518159" indent="-506095">
              <a:lnSpc>
                <a:spcPct val="100000"/>
              </a:lnSpc>
              <a:spcBef>
                <a:spcPts val="1405"/>
              </a:spcBef>
              <a:buClr>
                <a:srgbClr val="959EC5"/>
              </a:buClr>
              <a:buFont typeface="Wingdings"/>
              <a:buChar char=""/>
              <a:tabLst>
                <a:tab pos="518159" algn="l"/>
                <a:tab pos="518795" algn="l"/>
              </a:tabLst>
            </a:pPr>
            <a:r>
              <a:rPr sz="3200" b="1" spc="-15">
                <a:solidFill>
                  <a:srgbClr val="3C4670"/>
                </a:solidFill>
                <a:latin typeface="Calibri"/>
                <a:cs typeface="Calibri"/>
              </a:rPr>
              <a:t>Programme</a:t>
            </a:r>
            <a:r>
              <a:rPr sz="3200" b="1" spc="-70">
                <a:solidFill>
                  <a:srgbClr val="3C4670"/>
                </a:solidFill>
                <a:latin typeface="Calibri"/>
                <a:cs typeface="Calibri"/>
              </a:rPr>
              <a:t> </a:t>
            </a:r>
            <a:r>
              <a:rPr sz="3200" b="1" spc="-15">
                <a:solidFill>
                  <a:srgbClr val="3C4670"/>
                </a:solidFill>
                <a:latin typeface="Calibri"/>
                <a:cs typeface="Calibri"/>
              </a:rPr>
              <a:t>Content</a:t>
            </a:r>
            <a:endParaRPr sz="3200">
              <a:latin typeface="Calibri"/>
              <a:cs typeface="Calibri"/>
            </a:endParaRPr>
          </a:p>
          <a:p>
            <a:pPr marL="518159" indent="-506095">
              <a:lnSpc>
                <a:spcPct val="100000"/>
              </a:lnSpc>
              <a:spcBef>
                <a:spcPts val="1405"/>
              </a:spcBef>
              <a:buClr>
                <a:srgbClr val="959EC5"/>
              </a:buClr>
              <a:buFont typeface="Wingdings"/>
              <a:buChar char=""/>
              <a:tabLst>
                <a:tab pos="518159" algn="l"/>
                <a:tab pos="518795" algn="l"/>
              </a:tabLst>
            </a:pPr>
            <a:r>
              <a:rPr sz="3200" b="1" spc="-5">
                <a:solidFill>
                  <a:srgbClr val="3C4670"/>
                </a:solidFill>
                <a:latin typeface="Calibri"/>
                <a:cs typeface="Calibri"/>
              </a:rPr>
              <a:t>Timeline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940" y="2120064"/>
            <a:ext cx="5126698" cy="3780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2514" y="3716223"/>
            <a:ext cx="57791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4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5400" b="0" spc="-185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10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5400" b="0" spc="-195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5400" b="0" spc="-10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5400" b="0" spc="-140">
                <a:solidFill>
                  <a:srgbClr val="FFFFFF"/>
                </a:solidFill>
                <a:latin typeface="Calibri Light"/>
                <a:cs typeface="Calibri Light"/>
              </a:rPr>
              <a:t>mm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5400" b="0" spc="-2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105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5400" b="0" spc="-65">
                <a:solidFill>
                  <a:srgbClr val="FFFFFF"/>
                </a:solidFill>
                <a:latin typeface="Calibri Light"/>
                <a:cs typeface="Calibri Light"/>
              </a:rPr>
              <a:t>j</a:t>
            </a:r>
            <a:r>
              <a:rPr sz="5400" b="0" spc="-105">
                <a:solidFill>
                  <a:srgbClr val="FFFFFF"/>
                </a:solidFill>
                <a:latin typeface="Calibri Light"/>
                <a:cs typeface="Calibri Light"/>
              </a:rPr>
              <a:t>ec</a:t>
            </a:r>
            <a:r>
              <a:rPr sz="5400" b="0" spc="-85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5400" b="0" spc="-65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5400" b="0" spc="-16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5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125" y="1578864"/>
            <a:ext cx="3665133" cy="3967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312" y="486155"/>
            <a:ext cx="2761615" cy="7772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95"/>
              </a:spcBef>
            </a:pPr>
            <a:r>
              <a:rPr sz="4400" spc="-80">
                <a:solidFill>
                  <a:srgbClr val="D4D7E8"/>
                </a:solidFill>
              </a:rPr>
              <a:t>Objective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8307" y="1547876"/>
            <a:ext cx="5190490" cy="333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marR="355600">
              <a:lnSpc>
                <a:spcPct val="100000"/>
              </a:lnSpc>
              <a:spcBef>
                <a:spcPts val="105"/>
              </a:spcBef>
            </a:pP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600" spc="-15">
                <a:solidFill>
                  <a:srgbClr val="404040"/>
                </a:solidFill>
                <a:latin typeface="Calibri"/>
                <a:cs typeface="Calibri"/>
              </a:rPr>
              <a:t>programme </a:t>
            </a:r>
            <a:r>
              <a:rPr sz="260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designed </a:t>
            </a:r>
            <a:r>
              <a:rPr sz="2600" spc="-1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help </a:t>
            </a:r>
            <a:r>
              <a:rPr sz="2600" spc="-5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higher</a:t>
            </a:r>
            <a:r>
              <a:rPr sz="2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education</a:t>
            </a:r>
            <a:r>
              <a:rPr sz="26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">
                <a:solidFill>
                  <a:srgbClr val="404040"/>
                </a:solidFill>
                <a:latin typeface="Calibri"/>
                <a:cs typeface="Calibri"/>
              </a:rPr>
              <a:t>students</a:t>
            </a:r>
            <a:r>
              <a:rPr sz="2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15">
                <a:solidFill>
                  <a:srgbClr val="404040"/>
                </a:solidFill>
                <a:latin typeface="Calibri"/>
                <a:cs typeface="Calibri"/>
              </a:rPr>
              <a:t>to:</a:t>
            </a:r>
            <a:endParaRPr sz="260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spcBef>
                <a:spcPts val="1400"/>
              </a:spcBef>
              <a:buClr>
                <a:srgbClr val="959EC5"/>
              </a:buClr>
              <a:buSzPct val="96153"/>
              <a:buFont typeface="Wingdings"/>
              <a:buChar char=""/>
              <a:tabLst>
                <a:tab pos="260985" algn="l"/>
              </a:tabLst>
            </a:pPr>
            <a:r>
              <a:rPr sz="2600" b="1" spc="-15">
                <a:solidFill>
                  <a:srgbClr val="006FC0"/>
                </a:solidFill>
                <a:latin typeface="Calibri"/>
                <a:cs typeface="Calibri"/>
              </a:rPr>
              <a:t>expand</a:t>
            </a:r>
            <a:r>
              <a:rPr sz="2600" b="1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b="1">
                <a:solidFill>
                  <a:srgbClr val="006FC0"/>
                </a:solidFill>
                <a:latin typeface="Calibri"/>
                <a:cs typeface="Calibri"/>
              </a:rPr>
              <a:t>social</a:t>
            </a:r>
            <a:r>
              <a:rPr sz="2600" b="1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sz="2600" b="1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endParaRPr sz="2600">
              <a:latin typeface="Calibri"/>
              <a:cs typeface="Calibri"/>
            </a:endParaRPr>
          </a:p>
          <a:p>
            <a:pPr marL="103505" marR="955040" indent="-91440">
              <a:lnSpc>
                <a:spcPct val="100000"/>
              </a:lnSpc>
              <a:spcBef>
                <a:spcPts val="1395"/>
              </a:spcBef>
              <a:buClr>
                <a:srgbClr val="959EC5"/>
              </a:buClr>
              <a:buSzPct val="96153"/>
              <a:buFont typeface="Wingdings"/>
              <a:buChar char=""/>
              <a:tabLst>
                <a:tab pos="260350" algn="l"/>
              </a:tabLst>
            </a:pP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accumulating</a:t>
            </a:r>
            <a:r>
              <a:rPr sz="2600" b="1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hands-on</a:t>
            </a:r>
            <a:r>
              <a:rPr sz="2600" b="1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work </a:t>
            </a:r>
            <a:r>
              <a:rPr sz="2600" b="1" spc="-5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0">
                <a:solidFill>
                  <a:srgbClr val="006FC0"/>
                </a:solidFill>
                <a:latin typeface="Calibri"/>
                <a:cs typeface="Calibri"/>
              </a:rPr>
              <a:t>experience</a:t>
            </a:r>
            <a:r>
              <a:rPr sz="2600" b="1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103505" marR="5080" indent="-91440">
              <a:lnSpc>
                <a:spcPct val="100000"/>
              </a:lnSpc>
              <a:spcBef>
                <a:spcPts val="1405"/>
              </a:spcBef>
              <a:buClr>
                <a:srgbClr val="959EC5"/>
              </a:buClr>
              <a:buSzPct val="96153"/>
              <a:buFont typeface="Wingdings"/>
              <a:buChar char=""/>
              <a:tabLst>
                <a:tab pos="260350" algn="l"/>
              </a:tabLst>
            </a:pP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enhancing </a:t>
            </a:r>
            <a:r>
              <a:rPr sz="2600">
                <a:latin typeface="Calibri"/>
                <a:cs typeface="Calibri"/>
              </a:rPr>
              <a:t>their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competitiveness </a:t>
            </a:r>
            <a:r>
              <a:rPr sz="2600" b="1" spc="-1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sz="2600" b="1" spc="-5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0">
                <a:solidFill>
                  <a:srgbClr val="006FC0"/>
                </a:solidFill>
                <a:latin typeface="Calibri"/>
                <a:cs typeface="Calibri"/>
              </a:rPr>
              <a:t>future</a:t>
            </a:r>
            <a:r>
              <a:rPr sz="2600" b="1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>
                <a:solidFill>
                  <a:srgbClr val="006FC0"/>
                </a:solidFill>
                <a:latin typeface="Calibri"/>
                <a:cs typeface="Calibri"/>
              </a:rPr>
              <a:t>employment.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3300" y="1547876"/>
            <a:ext cx="51619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48580" algn="l"/>
              </a:tabLst>
            </a:pPr>
            <a:r>
              <a:rPr sz="2600" u="sng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	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4839" y="2251236"/>
            <a:ext cx="5021972" cy="3045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9558" y="3716223"/>
            <a:ext cx="4124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3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2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85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5400" b="0" spc="-2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95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5400" b="0" spc="-12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5400" b="0" spc="-13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5400" b="0">
                <a:solidFill>
                  <a:srgbClr val="FFFFFF"/>
                </a:solidFill>
                <a:latin typeface="Calibri Light"/>
                <a:cs typeface="Calibri Light"/>
              </a:rPr>
              <a:t>?</a:t>
            </a:r>
            <a:endParaRPr sz="5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125" y="1578864"/>
            <a:ext cx="3665133" cy="3967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147" y="443483"/>
            <a:ext cx="4687823" cy="5971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643127"/>
            <a:ext cx="1704339" cy="775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85"/>
              </a:spcBef>
            </a:pPr>
            <a:r>
              <a:rPr sz="4400" spc="-75">
                <a:solidFill>
                  <a:srgbClr val="D4D7E8"/>
                </a:solidFill>
              </a:rPr>
              <a:t>Who?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94080" y="1905000"/>
            <a:ext cx="5301615" cy="3241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356235" algn="l"/>
              </a:tabLst>
            </a:pPr>
            <a:r>
              <a:rPr sz="2200" b="1" spc="-10">
                <a:latin typeface="Calibri"/>
                <a:cs typeface="Calibri"/>
              </a:rPr>
              <a:t>Organiser: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spc="-10">
                <a:solidFill>
                  <a:srgbClr val="006FC0"/>
                </a:solidFill>
                <a:latin typeface="Calibri"/>
                <a:cs typeface="Calibri"/>
              </a:rPr>
              <a:t>Hong</a:t>
            </a:r>
            <a:r>
              <a:rPr sz="2200" b="1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5">
                <a:solidFill>
                  <a:srgbClr val="006FC0"/>
                </a:solidFill>
                <a:latin typeface="Calibri"/>
                <a:cs typeface="Calibri"/>
              </a:rPr>
              <a:t>Kong</a:t>
            </a:r>
            <a:r>
              <a:rPr sz="2200" b="1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5">
                <a:solidFill>
                  <a:srgbClr val="006FC0"/>
                </a:solidFill>
                <a:latin typeface="Calibri"/>
                <a:cs typeface="Calibri"/>
              </a:rPr>
              <a:t>Lutheran</a:t>
            </a:r>
            <a:r>
              <a:rPr sz="2200" b="1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>
                <a:solidFill>
                  <a:srgbClr val="006FC0"/>
                </a:solidFill>
                <a:latin typeface="Calibri"/>
                <a:cs typeface="Calibri"/>
              </a:rPr>
              <a:t>Social</a:t>
            </a:r>
            <a:r>
              <a:rPr sz="2200" b="1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006FC0"/>
                </a:solidFill>
                <a:latin typeface="Calibri"/>
                <a:cs typeface="Calibri"/>
              </a:rPr>
              <a:t>Service </a:t>
            </a:r>
            <a:r>
              <a:rPr sz="2200" b="1" spc="-5">
                <a:solidFill>
                  <a:srgbClr val="006FC0"/>
                </a:solidFill>
                <a:latin typeface="Calibri"/>
                <a:cs typeface="Calibri"/>
              </a:rPr>
              <a:t>(HKLSS)</a:t>
            </a:r>
            <a:br>
              <a:rPr lang="en-US" sz="2700">
                <a:latin typeface="Calibri"/>
                <a:cs typeface="Calibri"/>
              </a:rPr>
            </a:br>
            <a:endParaRPr sz="2700">
              <a:latin typeface="Calibri"/>
              <a:cs typeface="Calibri"/>
            </a:endParaRPr>
          </a:p>
          <a:p>
            <a:pPr marL="363220" indent="-351155">
              <a:lnSpc>
                <a:spcPct val="100000"/>
              </a:lnSpc>
              <a:buFont typeface="Wingdings"/>
              <a:buChar char=""/>
              <a:tabLst>
                <a:tab pos="363855" algn="l"/>
              </a:tabLst>
            </a:pPr>
            <a:r>
              <a:rPr sz="2200" b="1" spc="-10">
                <a:latin typeface="Calibri"/>
                <a:cs typeface="Calibri"/>
              </a:rPr>
              <a:t>Students: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b="1" spc="-10">
                <a:solidFill>
                  <a:srgbClr val="006FC0"/>
                </a:solidFill>
                <a:latin typeface="Calibri"/>
                <a:cs typeface="Calibri"/>
              </a:rPr>
              <a:t>Higher-education</a:t>
            </a:r>
            <a:r>
              <a:rPr sz="2200" b="1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>
                <a:solidFill>
                  <a:srgbClr val="006FC0"/>
                </a:solidFill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Calibri"/>
              <a:cs typeface="Calibri"/>
            </a:endParaRPr>
          </a:p>
          <a:p>
            <a:pPr marL="363220" indent="-351155">
              <a:lnSpc>
                <a:spcPct val="100000"/>
              </a:lnSpc>
              <a:buFont typeface="Wingdings"/>
              <a:buChar char=""/>
              <a:tabLst>
                <a:tab pos="363855" algn="l"/>
              </a:tabLst>
            </a:pPr>
            <a:r>
              <a:rPr lang="en-US" sz="2200" b="1" spc="-10">
                <a:latin typeface="Calibri"/>
                <a:cs typeface="Calibri"/>
              </a:rPr>
              <a:t>Internship Placement Company</a:t>
            </a:r>
            <a:r>
              <a:rPr sz="2200" b="1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lang="en-US" sz="2200" b="1" spc="20">
                <a:solidFill>
                  <a:srgbClr val="006FC0"/>
                </a:solidFill>
                <a:latin typeface="Calibri"/>
                <a:cs typeface="Calibri"/>
              </a:rPr>
              <a:t>Company</a:t>
            </a:r>
            <a:r>
              <a:rPr sz="2200" b="1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2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200" b="1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>
                <a:solidFill>
                  <a:srgbClr val="006FC0"/>
                </a:solidFill>
                <a:latin typeface="Calibri"/>
                <a:cs typeface="Calibri"/>
              </a:rPr>
              <a:t>Hong</a:t>
            </a:r>
            <a:r>
              <a:rPr sz="2200" b="1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5">
                <a:solidFill>
                  <a:srgbClr val="006FC0"/>
                </a:solidFill>
                <a:latin typeface="Calibri"/>
                <a:cs typeface="Calibri"/>
              </a:rPr>
              <a:t>Kong</a:t>
            </a:r>
            <a:r>
              <a:rPr sz="2200" b="1" spc="-5">
                <a:solidFill>
                  <a:srgbClr val="006FC0"/>
                </a:solidFill>
                <a:latin typeface="Calibri"/>
                <a:cs typeface="Calibri"/>
              </a:rPr>
              <a:t> Science </a:t>
            </a:r>
            <a:r>
              <a:rPr sz="2200" b="1" spc="-1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b="1" spc="-25">
                <a:solidFill>
                  <a:srgbClr val="006FC0"/>
                </a:solidFill>
                <a:latin typeface="Calibri"/>
                <a:cs typeface="Calibri"/>
              </a:rPr>
              <a:t>Technology</a:t>
            </a:r>
            <a:r>
              <a:rPr sz="22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20">
                <a:solidFill>
                  <a:srgbClr val="006FC0"/>
                </a:solidFill>
                <a:latin typeface="Calibri"/>
                <a:cs typeface="Calibri"/>
              </a:rPr>
              <a:t>Park</a:t>
            </a:r>
            <a:r>
              <a:rPr sz="22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5">
                <a:solidFill>
                  <a:srgbClr val="006FC0"/>
                </a:solidFill>
                <a:latin typeface="Calibri"/>
                <a:cs typeface="Calibri"/>
              </a:rPr>
              <a:t>(HKSTP)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0" y="560831"/>
            <a:ext cx="3731260" cy="775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826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695"/>
              </a:spcBef>
            </a:pPr>
            <a:r>
              <a:rPr sz="4000" spc="-90">
                <a:solidFill>
                  <a:srgbClr val="FFFFFF"/>
                </a:solidFill>
              </a:rPr>
              <a:t>O</a:t>
            </a:r>
            <a:r>
              <a:rPr sz="4000" spc="-140">
                <a:solidFill>
                  <a:srgbClr val="FFFFFF"/>
                </a:solidFill>
              </a:rPr>
              <a:t>r</a:t>
            </a:r>
            <a:r>
              <a:rPr sz="4000" spc="-165">
                <a:solidFill>
                  <a:srgbClr val="FFFFFF"/>
                </a:solidFill>
              </a:rPr>
              <a:t>g</a:t>
            </a:r>
            <a:r>
              <a:rPr sz="4000" spc="-90">
                <a:solidFill>
                  <a:srgbClr val="FFFFFF"/>
                </a:solidFill>
              </a:rPr>
              <a:t>a</a:t>
            </a:r>
            <a:r>
              <a:rPr sz="4000" spc="-95">
                <a:solidFill>
                  <a:srgbClr val="FFFFFF"/>
                </a:solidFill>
              </a:rPr>
              <a:t>n</a:t>
            </a:r>
            <a:r>
              <a:rPr sz="4000" spc="-75">
                <a:solidFill>
                  <a:srgbClr val="FFFFFF"/>
                </a:solidFill>
              </a:rPr>
              <a:t>i</a:t>
            </a:r>
            <a:r>
              <a:rPr sz="4000" spc="-90">
                <a:solidFill>
                  <a:srgbClr val="FFFFFF"/>
                </a:solidFill>
              </a:rPr>
              <a:t>se</a:t>
            </a:r>
            <a:r>
              <a:rPr sz="4000" spc="-5">
                <a:solidFill>
                  <a:srgbClr val="FFFFFF"/>
                </a:solidFill>
              </a:rPr>
              <a:t>r</a:t>
            </a:r>
            <a:r>
              <a:rPr sz="4000" spc="-175">
                <a:solidFill>
                  <a:srgbClr val="FFFFFF"/>
                </a:solidFill>
              </a:rPr>
              <a:t> </a:t>
            </a:r>
            <a:r>
              <a:rPr sz="4000" spc="-5">
                <a:solidFill>
                  <a:srgbClr val="FFFFFF"/>
                </a:solidFill>
              </a:rPr>
              <a:t>-</a:t>
            </a:r>
            <a:r>
              <a:rPr sz="4000" spc="-140">
                <a:solidFill>
                  <a:srgbClr val="FFFFFF"/>
                </a:solidFill>
              </a:rPr>
              <a:t> </a:t>
            </a:r>
            <a:r>
              <a:rPr sz="4000" spc="-90">
                <a:solidFill>
                  <a:srgbClr val="FFFFFF"/>
                </a:solidFill>
              </a:rPr>
              <a:t>H</a:t>
            </a:r>
            <a:r>
              <a:rPr sz="4000" spc="-80">
                <a:solidFill>
                  <a:srgbClr val="FFFFFF"/>
                </a:solidFill>
              </a:rPr>
              <a:t>K</a:t>
            </a:r>
            <a:r>
              <a:rPr sz="4000" spc="-85">
                <a:solidFill>
                  <a:srgbClr val="FFFFFF"/>
                </a:solidFill>
              </a:rPr>
              <a:t>L</a:t>
            </a:r>
            <a:r>
              <a:rPr sz="4000" spc="-90">
                <a:solidFill>
                  <a:srgbClr val="FFFFFF"/>
                </a:solidFill>
              </a:rPr>
              <a:t>S</a:t>
            </a:r>
            <a:r>
              <a:rPr sz="4000" spc="-5">
                <a:solidFill>
                  <a:srgbClr val="FFFFFF"/>
                </a:solidFill>
              </a:rPr>
              <a:t>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7647431" cy="68486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4429" y="1704492"/>
            <a:ext cx="3873500" cy="4551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Hong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Kong Lutheran Social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Service,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LC-HKS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has</a:t>
            </a:r>
            <a:r>
              <a:rPr sz="165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been</a:t>
            </a:r>
            <a:r>
              <a:rPr sz="165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established</a:t>
            </a:r>
            <a:r>
              <a:rPr sz="165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since</a:t>
            </a:r>
            <a:r>
              <a:rPr sz="165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1977,</a:t>
            </a:r>
            <a:r>
              <a:rPr sz="165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reflecting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Christian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attitude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social justice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through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appropriate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action.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HKLSS provides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versatile facilities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and services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people </a:t>
            </a:r>
            <a:r>
              <a:rPr sz="165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different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needs, including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nurseries,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 children and family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services,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foster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care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services,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counselling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services,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community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development,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rehabilitation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services, elderly </a:t>
            </a:r>
            <a:r>
              <a:rPr sz="165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centre,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day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care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centres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elderly,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elderly</a:t>
            </a:r>
            <a:r>
              <a:rPr sz="165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home.</a:t>
            </a:r>
            <a:r>
              <a:rPr sz="165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65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present,</a:t>
            </a:r>
            <a:r>
              <a:rPr sz="165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165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10">
                <a:solidFill>
                  <a:srgbClr val="404040"/>
                </a:solidFill>
                <a:latin typeface="Calibri"/>
                <a:cs typeface="Calibri"/>
              </a:rPr>
              <a:t>have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than </a:t>
            </a:r>
            <a:r>
              <a:rPr sz="1650" spc="-3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service units</a:t>
            </a:r>
            <a:r>
              <a:rPr sz="165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65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over</a:t>
            </a:r>
            <a:r>
              <a:rPr sz="1650">
                <a:solidFill>
                  <a:srgbClr val="404040"/>
                </a:solidFill>
                <a:latin typeface="Calibri"/>
                <a:cs typeface="Calibri"/>
              </a:rPr>
              <a:t> Hong</a:t>
            </a:r>
            <a:r>
              <a:rPr sz="165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50" spc="-5">
                <a:solidFill>
                  <a:srgbClr val="404040"/>
                </a:solidFill>
                <a:latin typeface="Calibri"/>
                <a:cs typeface="Calibri"/>
              </a:rPr>
              <a:t>Kong.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952" y="789431"/>
            <a:ext cx="6156960" cy="82041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4800" spc="-95">
                <a:solidFill>
                  <a:srgbClr val="D4D7E8"/>
                </a:solidFill>
              </a:rPr>
              <a:t>H</a:t>
            </a:r>
            <a:r>
              <a:rPr sz="4800" spc="-114">
                <a:solidFill>
                  <a:srgbClr val="D4D7E8"/>
                </a:solidFill>
              </a:rPr>
              <a:t>o</a:t>
            </a:r>
            <a:r>
              <a:rPr sz="4800">
                <a:solidFill>
                  <a:srgbClr val="D4D7E8"/>
                </a:solidFill>
              </a:rPr>
              <a:t>w</a:t>
            </a:r>
            <a:r>
              <a:rPr sz="4800" spc="-204">
                <a:solidFill>
                  <a:srgbClr val="D4D7E8"/>
                </a:solidFill>
              </a:rPr>
              <a:t> </a:t>
            </a:r>
            <a:r>
              <a:rPr sz="4800" spc="-55">
                <a:solidFill>
                  <a:srgbClr val="D4D7E8"/>
                </a:solidFill>
              </a:rPr>
              <a:t>i</a:t>
            </a:r>
            <a:r>
              <a:rPr sz="4800">
                <a:solidFill>
                  <a:srgbClr val="D4D7E8"/>
                </a:solidFill>
              </a:rPr>
              <a:t>t</a:t>
            </a:r>
            <a:r>
              <a:rPr sz="4800" spc="-180">
                <a:solidFill>
                  <a:srgbClr val="D4D7E8"/>
                </a:solidFill>
              </a:rPr>
              <a:t> </a:t>
            </a:r>
            <a:r>
              <a:rPr sz="4800" spc="-140">
                <a:solidFill>
                  <a:srgbClr val="D4D7E8"/>
                </a:solidFill>
              </a:rPr>
              <a:t>w</a:t>
            </a:r>
            <a:r>
              <a:rPr sz="4800" spc="-80">
                <a:solidFill>
                  <a:srgbClr val="D4D7E8"/>
                </a:solidFill>
              </a:rPr>
              <a:t>o</a:t>
            </a:r>
            <a:r>
              <a:rPr sz="4800" spc="-85">
                <a:solidFill>
                  <a:srgbClr val="D4D7E8"/>
                </a:solidFill>
              </a:rPr>
              <a:t>r</a:t>
            </a:r>
            <a:r>
              <a:rPr sz="4800" spc="-135">
                <a:solidFill>
                  <a:srgbClr val="D4D7E8"/>
                </a:solidFill>
              </a:rPr>
              <a:t>k</a:t>
            </a:r>
            <a:r>
              <a:rPr sz="4800" spc="-90">
                <a:solidFill>
                  <a:srgbClr val="D4D7E8"/>
                </a:solidFill>
              </a:rPr>
              <a:t>s</a:t>
            </a:r>
            <a:r>
              <a:rPr sz="4800">
                <a:solidFill>
                  <a:srgbClr val="D4D7E8"/>
                </a:solidFill>
              </a:rPr>
              <a:t>?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179067" y="2221737"/>
            <a:ext cx="6055995" cy="3244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800" b="1" spc="-5">
                <a:solidFill>
                  <a:srgbClr val="404040"/>
                </a:solidFill>
                <a:latin typeface="Calibri"/>
                <a:cs typeface="Calibri"/>
              </a:rPr>
              <a:t>HKLSS</a:t>
            </a:r>
            <a:r>
              <a:rPr sz="2800" b="1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as the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programme</a:t>
            </a:r>
            <a:r>
              <a:rPr sz="19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30">
                <a:solidFill>
                  <a:srgbClr val="404040"/>
                </a:solidFill>
                <a:latin typeface="Calibri"/>
                <a:cs typeface="Calibri"/>
              </a:rPr>
              <a:t>organisor,</a:t>
            </a:r>
            <a:r>
              <a:rPr sz="19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invites</a:t>
            </a:r>
            <a:r>
              <a:rPr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900" spc="-10">
                <a:solidFill>
                  <a:srgbClr val="404040"/>
                </a:solidFill>
                <a:latin typeface="Calibri"/>
                <a:cs typeface="Calibri"/>
              </a:rPr>
              <a:t>companies</a:t>
            </a:r>
            <a:r>
              <a:rPr sz="19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9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lang="en-US" altLang="zh-HK" sz="1900"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Hong</a:t>
            </a:r>
            <a:r>
              <a:rPr sz="19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15">
                <a:solidFill>
                  <a:srgbClr val="5F8B52"/>
                </a:solidFill>
                <a:latin typeface="Calibri"/>
                <a:cs typeface="Calibri"/>
              </a:rPr>
              <a:t>Kong</a:t>
            </a:r>
            <a:r>
              <a:rPr sz="1900" b="1" spc="1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Science</a:t>
            </a:r>
            <a:r>
              <a:rPr sz="1900" b="1" spc="3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and</a:t>
            </a:r>
            <a:r>
              <a:rPr sz="1900" b="1" spc="1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25">
                <a:solidFill>
                  <a:srgbClr val="5F8B52"/>
                </a:solidFill>
                <a:latin typeface="Calibri"/>
                <a:cs typeface="Calibri"/>
              </a:rPr>
              <a:t>Technology</a:t>
            </a:r>
            <a:r>
              <a:rPr sz="1900" b="1" spc="3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15">
                <a:solidFill>
                  <a:srgbClr val="5F8B52"/>
                </a:solidFill>
                <a:latin typeface="Calibri"/>
                <a:cs typeface="Calibri"/>
              </a:rPr>
              <a:t>Park</a:t>
            </a:r>
            <a:r>
              <a:rPr sz="19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(HKSPT)</a:t>
            </a:r>
            <a:r>
              <a:rPr sz="1900" b="1" spc="1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9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provide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2-</a:t>
            </a:r>
            <a:r>
              <a:rPr sz="1900" b="1" spc="1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month</a:t>
            </a:r>
            <a:r>
              <a:rPr sz="1900" b="1" spc="1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10">
                <a:solidFill>
                  <a:srgbClr val="5F8B52"/>
                </a:solidFill>
                <a:latin typeface="Calibri"/>
                <a:cs typeface="Calibri"/>
              </a:rPr>
              <a:t>internship</a:t>
            </a:r>
            <a:r>
              <a:rPr sz="1900" b="1" spc="2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placements</a:t>
            </a:r>
            <a:r>
              <a:rPr sz="1900" b="1" spc="5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spc="-2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students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in</a:t>
            </a:r>
            <a:r>
              <a:rPr sz="19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summer </a:t>
            </a:r>
            <a:r>
              <a:rPr sz="1900" b="1" spc="-41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10">
                <a:solidFill>
                  <a:srgbClr val="5F8B52"/>
                </a:solidFill>
                <a:latin typeface="Calibri"/>
                <a:cs typeface="Calibri"/>
              </a:rPr>
              <a:t>holiday</a:t>
            </a:r>
            <a:r>
              <a:rPr sz="1900" b="1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(July</a:t>
            </a:r>
            <a:r>
              <a:rPr sz="1900" b="1" spc="-1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–</a:t>
            </a:r>
            <a:r>
              <a:rPr sz="19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b="1" spc="-5">
                <a:solidFill>
                  <a:srgbClr val="5F8B52"/>
                </a:solidFill>
                <a:latin typeface="Calibri"/>
                <a:cs typeface="Calibri"/>
              </a:rPr>
              <a:t>August).</a:t>
            </a:r>
            <a:r>
              <a:rPr sz="1900" b="1" spc="20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HKLSS</a:t>
            </a:r>
            <a:r>
              <a:rPr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also help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arrange</a:t>
            </a:r>
            <a:r>
              <a:rPr sz="19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9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application</a:t>
            </a:r>
            <a:r>
              <a:rPr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screening</a:t>
            </a:r>
            <a:r>
              <a:rPr sz="19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process,</a:t>
            </a:r>
            <a:r>
              <a:rPr sz="19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monitor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 the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execution</a:t>
            </a:r>
            <a:r>
              <a:rPr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programme,</a:t>
            </a:r>
            <a:r>
              <a:rPr sz="19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0">
                <a:solidFill>
                  <a:srgbClr val="404040"/>
                </a:solidFill>
                <a:latin typeface="Calibri"/>
                <a:cs typeface="Calibri"/>
              </a:rPr>
              <a:t>make</a:t>
            </a:r>
            <a:r>
              <a:rPr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sure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objectives</a:t>
            </a:r>
            <a:r>
              <a:rPr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5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9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>
                <a:solidFill>
                  <a:srgbClr val="404040"/>
                </a:solidFill>
                <a:latin typeface="Calibri"/>
                <a:cs typeface="Calibri"/>
              </a:rPr>
              <a:t>achieved.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96911" y="390143"/>
            <a:ext cx="4811395" cy="5972810"/>
            <a:chOff x="7296911" y="390143"/>
            <a:chExt cx="4811395" cy="5972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19" y="592835"/>
              <a:ext cx="4442459" cy="5769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911" y="390143"/>
              <a:ext cx="4687824" cy="5972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931" y="386990"/>
            <a:ext cx="8697469" cy="62773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4000" b="1" spc="-5">
                <a:solidFill>
                  <a:srgbClr val="D4D7E8"/>
                </a:solidFill>
                <a:latin typeface="Calibri"/>
                <a:cs typeface="Calibri"/>
              </a:rPr>
              <a:t>Who? –</a:t>
            </a:r>
            <a:r>
              <a:rPr sz="4000" b="1" spc="-30">
                <a:solidFill>
                  <a:srgbClr val="D4D7E8"/>
                </a:solidFill>
                <a:latin typeface="Calibri"/>
                <a:cs typeface="Calibri"/>
              </a:rPr>
              <a:t> </a:t>
            </a:r>
            <a:r>
              <a:rPr lang="en-US" altLang="zh-HK" sz="4000" b="1" spc="-10">
                <a:solidFill>
                  <a:schemeClr val="bg1"/>
                </a:solidFill>
                <a:latin typeface="Calibri"/>
                <a:cs typeface="Calibri"/>
              </a:rPr>
              <a:t>Internship Placement Company</a:t>
            </a:r>
            <a:endParaRPr sz="4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931" y="1265300"/>
            <a:ext cx="8104478" cy="458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indent="-289560">
              <a:lnSpc>
                <a:spcPct val="100000"/>
              </a:lnSpc>
              <a:spcBef>
                <a:spcPts val="105"/>
              </a:spcBef>
              <a:buSzPct val="95652"/>
              <a:buFont typeface="Wingdings"/>
              <a:buChar char=""/>
              <a:tabLst>
                <a:tab pos="302260" algn="l"/>
              </a:tabLst>
            </a:pPr>
            <a:r>
              <a:rPr sz="2300" b="1" spc="-5">
                <a:latin typeface="Calibri"/>
                <a:cs typeface="Calibri"/>
              </a:rPr>
              <a:t>Prospect</a:t>
            </a:r>
            <a:r>
              <a:rPr sz="2300" b="1" spc="-35">
                <a:latin typeface="Calibri"/>
                <a:cs typeface="Calibri"/>
              </a:rPr>
              <a:t> </a:t>
            </a:r>
            <a:r>
              <a:rPr sz="2300" b="1">
                <a:latin typeface="Calibri"/>
                <a:cs typeface="Calibri"/>
              </a:rPr>
              <a:t>and</a:t>
            </a:r>
            <a:r>
              <a:rPr sz="2300" b="1" spc="-15">
                <a:latin typeface="Calibri"/>
                <a:cs typeface="Calibri"/>
              </a:rPr>
              <a:t> </a:t>
            </a:r>
            <a:r>
              <a:rPr sz="2300" b="1">
                <a:latin typeface="Calibri"/>
                <a:cs typeface="Calibri"/>
              </a:rPr>
              <a:t>vision</a:t>
            </a:r>
            <a:endParaRPr sz="2300">
              <a:latin typeface="Calibri"/>
              <a:cs typeface="Calibri"/>
            </a:endParaRPr>
          </a:p>
          <a:p>
            <a:pPr marL="12700" marR="542290">
              <a:lnSpc>
                <a:spcPct val="100000"/>
              </a:lnSpc>
            </a:pPr>
            <a:r>
              <a:rPr lang="en-US" sz="2300" spc="-5">
                <a:latin typeface="Calibri"/>
                <a:cs typeface="Calibri"/>
              </a:rPr>
              <a:t>Companies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with growth potential </a:t>
            </a:r>
            <a:r>
              <a:rPr sz="2300">
                <a:latin typeface="Calibri"/>
                <a:cs typeface="Calibri"/>
              </a:rPr>
              <a:t>and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willing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to recruit rigorous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youngster</a:t>
            </a:r>
            <a:r>
              <a:rPr sz="2300" b="1" spc="-2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to</a:t>
            </a:r>
            <a:r>
              <a:rPr sz="2300" spc="1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join </a:t>
            </a:r>
            <a:r>
              <a:rPr sz="2300">
                <a:latin typeface="Calibri"/>
                <a:cs typeface="Calibri"/>
              </a:rPr>
              <a:t>their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company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are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preferred.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The</a:t>
            </a:r>
            <a:r>
              <a:rPr sz="2300" spc="10">
                <a:latin typeface="Calibri"/>
                <a:cs typeface="Calibri"/>
              </a:rPr>
              <a:t> </a:t>
            </a:r>
            <a:r>
              <a:rPr lang="en-US" altLang="zh-HK" sz="2300" spc="-15">
                <a:cs typeface="Calibri"/>
              </a:rPr>
              <a:t>company</a:t>
            </a:r>
            <a:r>
              <a:rPr sz="2300" spc="-10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is </a:t>
            </a:r>
            <a:r>
              <a:rPr sz="2300" spc="-50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expected</a:t>
            </a:r>
            <a:r>
              <a:rPr sz="2300" spc="20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to</a:t>
            </a:r>
            <a:r>
              <a:rPr sz="2300" spc="-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provide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meaningful </a:t>
            </a:r>
            <a:r>
              <a:rPr sz="2300" spc="-10">
                <a:latin typeface="Calibri"/>
                <a:cs typeface="Calibri"/>
              </a:rPr>
              <a:t>work</a:t>
            </a:r>
            <a:r>
              <a:rPr sz="2300" spc="-5">
                <a:latin typeface="Calibri"/>
                <a:cs typeface="Calibri"/>
              </a:rPr>
              <a:t> experience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to</a:t>
            </a:r>
            <a:r>
              <a:rPr sz="2300" spc="-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the</a:t>
            </a:r>
            <a:r>
              <a:rPr sz="2300" spc="1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interns </a:t>
            </a:r>
            <a:r>
              <a:rPr sz="2300" spc="-50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while </a:t>
            </a:r>
            <a:r>
              <a:rPr sz="2300" spc="-10">
                <a:latin typeface="Calibri"/>
                <a:cs typeface="Calibri"/>
              </a:rPr>
              <a:t>offering</a:t>
            </a:r>
            <a:r>
              <a:rPr sz="2300" spc="-1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supervision </a:t>
            </a:r>
            <a:r>
              <a:rPr sz="2300" spc="-20">
                <a:latin typeface="Calibri"/>
                <a:cs typeface="Calibri"/>
              </a:rPr>
              <a:t>to</a:t>
            </a:r>
            <a:r>
              <a:rPr sz="2300" spc="-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guide</a:t>
            </a:r>
            <a:r>
              <a:rPr sz="2300" spc="10">
                <a:latin typeface="Calibri"/>
                <a:cs typeface="Calibri"/>
              </a:rPr>
              <a:t> </a:t>
            </a:r>
            <a:r>
              <a:rPr lang="en-US" sz="2300" spc="10">
                <a:latin typeface="Calibri"/>
                <a:cs typeface="Calibri"/>
              </a:rPr>
              <a:t>and train </a:t>
            </a:r>
            <a:r>
              <a:rPr sz="2300">
                <a:latin typeface="Calibri"/>
                <a:cs typeface="Calibri"/>
              </a:rPr>
              <a:t>them.</a:t>
            </a:r>
          </a:p>
          <a:p>
            <a:pPr marL="301625" indent="-289560">
              <a:lnSpc>
                <a:spcPct val="100000"/>
              </a:lnSpc>
              <a:buSzPct val="95652"/>
              <a:buFont typeface="Wingdings"/>
              <a:buChar char=""/>
              <a:tabLst>
                <a:tab pos="302260" algn="l"/>
              </a:tabLst>
            </a:pPr>
            <a:r>
              <a:rPr sz="2300" b="1">
                <a:latin typeface="Calibri"/>
                <a:cs typeface="Calibri"/>
              </a:rPr>
              <a:t>Business</a:t>
            </a:r>
            <a:r>
              <a:rPr sz="2300" b="1" spc="-30">
                <a:latin typeface="Calibri"/>
                <a:cs typeface="Calibri"/>
              </a:rPr>
              <a:t> </a:t>
            </a:r>
            <a:r>
              <a:rPr sz="2300" b="1" spc="-10">
                <a:latin typeface="Calibri"/>
                <a:cs typeface="Calibri"/>
              </a:rPr>
              <a:t>nature</a:t>
            </a:r>
            <a:endParaRPr sz="2300">
              <a:latin typeface="Calibri"/>
              <a:cs typeface="Calibri"/>
            </a:endParaRPr>
          </a:p>
          <a:p>
            <a:pPr marL="12700" marR="690880">
              <a:lnSpc>
                <a:spcPct val="100000"/>
              </a:lnSpc>
              <a:spcBef>
                <a:spcPts val="5"/>
              </a:spcBef>
            </a:pPr>
            <a:r>
              <a:rPr lang="en-US" altLang="zh-HK" sz="2300" spc="-5">
                <a:cs typeface="Calibri"/>
              </a:rPr>
              <a:t>Companies</a:t>
            </a:r>
            <a:r>
              <a:rPr sz="2300" spc="-10">
                <a:latin typeface="Calibri"/>
                <a:cs typeface="Calibri"/>
              </a:rPr>
              <a:t> that</a:t>
            </a:r>
            <a:r>
              <a:rPr sz="2300" spc="20">
                <a:latin typeface="Calibri"/>
                <a:cs typeface="Calibri"/>
              </a:rPr>
              <a:t>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develop</a:t>
            </a:r>
            <a:r>
              <a:rPr sz="2300" b="1" spc="1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a</a:t>
            </a:r>
            <a:r>
              <a:rPr sz="23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variety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of</a:t>
            </a:r>
            <a:r>
              <a:rPr sz="2300" b="1" spc="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products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or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services</a:t>
            </a:r>
            <a:r>
              <a:rPr sz="2300" b="1" spc="-2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will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be </a:t>
            </a:r>
            <a:r>
              <a:rPr sz="2300" spc="-50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selected</a:t>
            </a:r>
            <a:r>
              <a:rPr sz="2300" spc="1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to</a:t>
            </a:r>
            <a:r>
              <a:rPr sz="2300" spc="-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provide</a:t>
            </a:r>
            <a:r>
              <a:rPr sz="2300" spc="10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a</a:t>
            </a:r>
            <a:r>
              <a:rPr sz="2300" spc="-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diversified</a:t>
            </a:r>
            <a:r>
              <a:rPr sz="2300" spc="-20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prospect</a:t>
            </a:r>
            <a:r>
              <a:rPr sz="2300" spc="1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to</a:t>
            </a:r>
            <a:r>
              <a:rPr sz="2300" spc="50">
                <a:latin typeface="Calibri"/>
                <a:cs typeface="Calibri"/>
              </a:rPr>
              <a:t> </a:t>
            </a:r>
            <a:r>
              <a:rPr sz="2300" b="1" spc="-15">
                <a:solidFill>
                  <a:srgbClr val="5F8B52"/>
                </a:solidFill>
                <a:latin typeface="Calibri"/>
                <a:cs typeface="Calibri"/>
              </a:rPr>
              <a:t>attract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 students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studying</a:t>
            </a:r>
            <a:r>
              <a:rPr sz="2300" b="1" spc="-2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differenct</a:t>
            </a:r>
            <a:r>
              <a:rPr sz="2300" b="1" spc="-2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 spc="-5">
                <a:solidFill>
                  <a:srgbClr val="5F8B52"/>
                </a:solidFill>
                <a:latin typeface="Calibri"/>
                <a:cs typeface="Calibri"/>
              </a:rPr>
              <a:t>majors</a:t>
            </a:r>
            <a:r>
              <a:rPr sz="2300" spc="-5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301625" indent="-289560">
              <a:lnSpc>
                <a:spcPct val="100000"/>
              </a:lnSpc>
              <a:buSzPct val="95652"/>
              <a:buFont typeface="Wingdings"/>
              <a:buChar char=""/>
              <a:tabLst>
                <a:tab pos="302260" algn="l"/>
              </a:tabLst>
            </a:pPr>
            <a:r>
              <a:rPr sz="2300" b="1" spc="-10">
                <a:latin typeface="Calibri"/>
                <a:cs typeface="Calibri"/>
              </a:rPr>
              <a:t>Company</a:t>
            </a:r>
            <a:r>
              <a:rPr sz="2300" b="1" spc="-45">
                <a:latin typeface="Calibri"/>
                <a:cs typeface="Calibri"/>
              </a:rPr>
              <a:t> </a:t>
            </a:r>
            <a:r>
              <a:rPr sz="2300" b="1" spc="-15">
                <a:latin typeface="Calibri"/>
                <a:cs typeface="Calibri"/>
              </a:rPr>
              <a:t>size</a:t>
            </a: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300" spc="-20">
                <a:latin typeface="Calibri"/>
                <a:cs typeface="Calibri"/>
              </a:rPr>
              <a:t>Preferred </a:t>
            </a:r>
            <a:r>
              <a:rPr sz="2300" spc="-15">
                <a:latin typeface="Calibri"/>
                <a:cs typeface="Calibri"/>
              </a:rPr>
              <a:t>company size </a:t>
            </a:r>
            <a:r>
              <a:rPr sz="2300" spc="-5">
                <a:latin typeface="Calibri"/>
                <a:cs typeface="Calibri"/>
              </a:rPr>
              <a:t>will </a:t>
            </a:r>
            <a:r>
              <a:rPr sz="2300">
                <a:latin typeface="Calibri"/>
                <a:cs typeface="Calibri"/>
              </a:rPr>
              <a:t>be </a:t>
            </a:r>
            <a:r>
              <a:rPr sz="2300" spc="-5">
                <a:latin typeface="Calibri"/>
                <a:cs typeface="Calibri"/>
              </a:rPr>
              <a:t>having less </a:t>
            </a:r>
            <a:r>
              <a:rPr sz="2300">
                <a:latin typeface="Calibri"/>
                <a:cs typeface="Calibri"/>
              </a:rPr>
              <a:t>than 100 </a:t>
            </a:r>
            <a:r>
              <a:rPr sz="2300" spc="-5">
                <a:latin typeface="Calibri"/>
                <a:cs typeface="Calibri"/>
              </a:rPr>
              <a:t>employees. </a:t>
            </a:r>
            <a:r>
              <a:rPr sz="2300">
                <a:latin typeface="Calibri"/>
                <a:cs typeface="Calibri"/>
              </a:rPr>
              <a:t>The </a:t>
            </a:r>
            <a:r>
              <a:rPr sz="2300" spc="-505">
                <a:latin typeface="Calibri"/>
                <a:cs typeface="Calibri"/>
              </a:rPr>
              <a:t> </a:t>
            </a:r>
            <a:r>
              <a:rPr sz="2300" spc="-15">
                <a:latin typeface="Calibri"/>
                <a:cs typeface="Calibri"/>
              </a:rPr>
              <a:t>company </a:t>
            </a:r>
            <a:r>
              <a:rPr sz="2300" spc="-5">
                <a:latin typeface="Calibri"/>
                <a:cs typeface="Calibri"/>
              </a:rPr>
              <a:t>should be </a:t>
            </a:r>
            <a:r>
              <a:rPr sz="2300">
                <a:latin typeface="Calibri"/>
                <a:cs typeface="Calibri"/>
              </a:rPr>
              <a:t>in </a:t>
            </a:r>
            <a:r>
              <a:rPr sz="2300" spc="-5">
                <a:latin typeface="Calibri"/>
                <a:cs typeface="Calibri"/>
              </a:rPr>
              <a:t>the </a:t>
            </a:r>
            <a:r>
              <a:rPr sz="2300" spc="-10">
                <a:latin typeface="Calibri"/>
                <a:cs typeface="Calibri"/>
              </a:rPr>
              <a:t>growing </a:t>
            </a:r>
            <a:r>
              <a:rPr sz="2300" spc="-20">
                <a:latin typeface="Calibri"/>
                <a:cs typeface="Calibri"/>
              </a:rPr>
              <a:t>stage </a:t>
            </a:r>
            <a:r>
              <a:rPr sz="2300" spc="-10">
                <a:latin typeface="Calibri"/>
                <a:cs typeface="Calibri"/>
              </a:rPr>
              <a:t>that </a:t>
            </a:r>
            <a:r>
              <a:rPr sz="2300">
                <a:latin typeface="Calibri"/>
                <a:cs typeface="Calibri"/>
              </a:rPr>
              <a:t>trying </a:t>
            </a:r>
            <a:r>
              <a:rPr sz="2300" spc="-15">
                <a:latin typeface="Calibri"/>
                <a:cs typeface="Calibri"/>
              </a:rPr>
              <a:t>to </a:t>
            </a:r>
            <a:r>
              <a:rPr sz="2300" b="1" spc="-10">
                <a:solidFill>
                  <a:srgbClr val="5F8B52"/>
                </a:solidFill>
                <a:latin typeface="Calibri"/>
                <a:cs typeface="Calibri"/>
              </a:rPr>
              <a:t>expand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their </a:t>
            </a:r>
            <a:r>
              <a:rPr sz="2300" b="1" spc="-50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 b="1">
                <a:solidFill>
                  <a:srgbClr val="5F8B52"/>
                </a:solidFill>
                <a:latin typeface="Calibri"/>
                <a:cs typeface="Calibri"/>
              </a:rPr>
              <a:t>business</a:t>
            </a:r>
            <a:r>
              <a:rPr sz="2300" b="1" spc="-25">
                <a:solidFill>
                  <a:srgbClr val="5F8B52"/>
                </a:solidFill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in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terms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of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10">
                <a:latin typeface="Calibri"/>
                <a:cs typeface="Calibri"/>
              </a:rPr>
              <a:t>location</a:t>
            </a:r>
            <a:r>
              <a:rPr sz="2300" spc="10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and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variety</a:t>
            </a:r>
            <a:r>
              <a:rPr sz="2300" spc="-15">
                <a:latin typeface="Calibri"/>
                <a:cs typeface="Calibri"/>
              </a:rPr>
              <a:t> </a:t>
            </a:r>
            <a:r>
              <a:rPr sz="2300" spc="-5">
                <a:latin typeface="Calibri"/>
                <a:cs typeface="Calibri"/>
              </a:rPr>
              <a:t>of </a:t>
            </a:r>
            <a:r>
              <a:rPr sz="2300" spc="-10">
                <a:latin typeface="Calibri"/>
                <a:cs typeface="Calibri"/>
              </a:rPr>
              <a:t>products</a:t>
            </a:r>
            <a:r>
              <a:rPr sz="2300" spc="-5">
                <a:latin typeface="Calibri"/>
                <a:cs typeface="Calibri"/>
              </a:rPr>
              <a:t> or</a:t>
            </a:r>
            <a:r>
              <a:rPr sz="2300" spc="5">
                <a:latin typeface="Calibri"/>
                <a:cs typeface="Calibri"/>
              </a:rPr>
              <a:t> </a:t>
            </a:r>
            <a:r>
              <a:rPr sz="2300">
                <a:latin typeface="Calibri"/>
                <a:cs typeface="Calibri"/>
              </a:rPr>
              <a:t>services.</a:t>
            </a:r>
          </a:p>
        </p:txBody>
      </p:sp>
      <p:pic>
        <p:nvPicPr>
          <p:cNvPr id="5" name="object 37">
            <a:extLst>
              <a:ext uri="{FF2B5EF4-FFF2-40B4-BE49-F238E27FC236}">
                <a16:creationId xmlns:a16="http://schemas.microsoft.com/office/drawing/2014/main" id="{453FF362-533B-4D8D-9C4B-3D2C56CB8F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1048765"/>
            <a:ext cx="4043172" cy="48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寬螢幕</PresentationFormat>
  <Slides>16</Slides>
  <Notes>1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Theme</vt:lpstr>
      <vt:lpstr>Internship Programme for  Hong Kong Higher Education Students</vt:lpstr>
      <vt:lpstr>Content</vt:lpstr>
      <vt:lpstr>PowerPoint 簡報</vt:lpstr>
      <vt:lpstr>Objective</vt:lpstr>
      <vt:lpstr>PowerPoint 簡報</vt:lpstr>
      <vt:lpstr>Who?</vt:lpstr>
      <vt:lpstr>Organiser - HKLSS</vt:lpstr>
      <vt:lpstr>How it works?</vt:lpstr>
      <vt:lpstr>Who? – Internship Placement Company</vt:lpstr>
      <vt:lpstr>Who? - Higher Education Students</vt:lpstr>
      <vt:lpstr>PowerPoint 簡報</vt:lpstr>
      <vt:lpstr>Programme Content</vt:lpstr>
      <vt:lpstr>Outstanding Performance Certificate</vt:lpstr>
      <vt:lpstr>Programme Timeline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Chubb Life HK – HKLSS Internship Programme</dc:title>
  <dc:creator>KIT SUI LOK</dc:creator>
  <cp:revision>3</cp:revision>
  <dcterms:created xsi:type="dcterms:W3CDTF">2022-01-17T07:39:24Z</dcterms:created>
  <dcterms:modified xsi:type="dcterms:W3CDTF">2022-02-08T01:54:19Z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2022-01-17T00:00:00Z</vt:filetime>
  </property>
</Properties>
</file>